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C4FD67-9353-452C-B2CF-438F117E427C}" v="3" dt="2022-01-26T19:49:16.41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1282E2F-CCEB-4E18-BA8B-7E9E885C7241}"/>
    <pc:docChg chg="modSld">
      <pc:chgData name="Costner, Bayley" userId="2a58abfe-bf9e-4cc1-9dde-744d7a979601" providerId="ADAL" clId="{D1282E2F-CCEB-4E18-BA8B-7E9E885C7241}" dt="2021-11-24T17:34:08.596" v="1" actId="14826"/>
      <pc:docMkLst>
        <pc:docMk/>
      </pc:docMkLst>
      <pc:sldChg chg="modSp">
        <pc:chgData name="Costner, Bayley" userId="2a58abfe-bf9e-4cc1-9dde-744d7a979601" providerId="ADAL" clId="{D1282E2F-CCEB-4E18-BA8B-7E9E885C7241}" dt="2021-11-24T17:34:08.596" v="1" actId="14826"/>
        <pc:sldMkLst>
          <pc:docMk/>
          <pc:sldMk cId="1129846866" sldId="496"/>
        </pc:sldMkLst>
        <pc:picChg chg="mod">
          <ac:chgData name="Costner, Bayley" userId="2a58abfe-bf9e-4cc1-9dde-744d7a979601" providerId="ADAL" clId="{D1282E2F-CCEB-4E18-BA8B-7E9E885C7241}" dt="2021-11-24T17:34:01.278" v="0" actId="14826"/>
          <ac:picMkLst>
            <pc:docMk/>
            <pc:sldMk cId="1129846866" sldId="496"/>
            <ac:picMk id="5" creationId="{E5736F3D-8801-4962-809B-8DB40BB60E78}"/>
          </ac:picMkLst>
        </pc:picChg>
        <pc:picChg chg="mod">
          <ac:chgData name="Costner, Bayley" userId="2a58abfe-bf9e-4cc1-9dde-744d7a979601" providerId="ADAL" clId="{D1282E2F-CCEB-4E18-BA8B-7E9E885C7241}" dt="2021-11-24T17:34:08.596" v="1" actId="14826"/>
          <ac:picMkLst>
            <pc:docMk/>
            <pc:sldMk cId="1129846866" sldId="496"/>
            <ac:picMk id="6" creationId="{184F8389-2D98-4AA6-8660-F4E248ADCB6A}"/>
          </ac:picMkLst>
        </pc:picChg>
      </pc:sldChg>
    </pc:docChg>
  </pc:docChgLst>
  <pc:docChgLst>
    <pc:chgData name="Costner, Bayley" userId="2a58abfe-bf9e-4cc1-9dde-744d7a979601" providerId="ADAL" clId="{77C4FD67-9353-452C-B2CF-438F117E427C}"/>
    <pc:docChg chg="modSld">
      <pc:chgData name="Costner, Bayley" userId="2a58abfe-bf9e-4cc1-9dde-744d7a979601" providerId="ADAL" clId="{77C4FD67-9353-452C-B2CF-438F117E427C}" dt="2022-01-26T19:49:16.415" v="2"/>
      <pc:docMkLst>
        <pc:docMk/>
      </pc:docMkLst>
      <pc:sldChg chg="modSp modTransition">
        <pc:chgData name="Costner, Bayley" userId="2a58abfe-bf9e-4cc1-9dde-744d7a979601" providerId="ADAL" clId="{77C4FD67-9353-452C-B2CF-438F117E427C}" dt="2022-01-26T19:49:16.415" v="2"/>
        <pc:sldMkLst>
          <pc:docMk/>
          <pc:sldMk cId="1129846866" sldId="496"/>
        </pc:sldMkLst>
        <pc:picChg chg="mod">
          <ac:chgData name="Costner, Bayley" userId="2a58abfe-bf9e-4cc1-9dde-744d7a979601" providerId="ADAL" clId="{77C4FD67-9353-452C-B2CF-438F117E427C}" dt="2022-01-26T19:27:19.400" v="0" actId="14826"/>
          <ac:picMkLst>
            <pc:docMk/>
            <pc:sldMk cId="1129846866" sldId="496"/>
            <ac:picMk id="5" creationId="{E5736F3D-8801-4962-809B-8DB40BB60E78}"/>
          </ac:picMkLst>
        </pc:picChg>
        <pc:picChg chg="mod">
          <ac:chgData name="Costner, Bayley" userId="2a58abfe-bf9e-4cc1-9dde-744d7a979601" providerId="ADAL" clId="{77C4FD67-9353-452C-B2CF-438F117E427C}" dt="2022-01-26T19:27:28.015"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Dacy</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$714,000 in labor income, contributed $1 million in value added, and generated a total economic impact of $1.7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err="1">
                <a:latin typeface="Arial"/>
                <a:cs typeface="Arial"/>
              </a:rPr>
              <a:t>Dacy</a:t>
            </a:r>
            <a:r>
              <a:rPr lang="en-US" sz="4800" dirty="0">
                <a:latin typeface="Arial"/>
                <a:cs typeface="Arial"/>
              </a:rPr>
              <a:t>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err="1"/>
              <a:t>Dacy</a:t>
            </a:r>
            <a:r>
              <a:rPr lang="en-US" dirty="0"/>
              <a:t>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$714,000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5" y="1623510"/>
            <a:ext cx="185110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a:t>
            </a:r>
            <a:r>
              <a:rPr lang="en-US" dirty="0" err="1"/>
              <a:t>Dacy</a:t>
            </a:r>
            <a:r>
              <a:rPr lang="en-US" dirty="0"/>
              <a:t>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2957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Dacy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Dacy Airport Impacts</vt:lpstr>
      <vt:lpstr>TOTAL Statewide Aviation Impacts</vt:lpstr>
      <vt:lpstr>TOTAL Region 1 Impacts</vt:lpstr>
      <vt:lpstr>Think Dacy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11</cp:revision>
  <cp:lastPrinted>2021-06-09T21:01:01Z</cp:lastPrinted>
  <dcterms:created xsi:type="dcterms:W3CDTF">2020-05-13T14:40:41Z</dcterms:created>
  <dcterms:modified xsi:type="dcterms:W3CDTF">2022-01-26T19:49:18Z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