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1"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753635-EC90-44F1-87FA-A37A4CB1F4D6}" v="3" dt="2022-01-26T19:54:00.808"/>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p:cViewPr varScale="1">
        <p:scale>
          <a:sx n="98" d="100"/>
          <a:sy n="98" d="100"/>
        </p:scale>
        <p:origin x="10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B70C9086-5BF7-42FB-8DD0-2E475B2540EB}"/>
    <pc:docChg chg="modSld">
      <pc:chgData name="Costner, Bayley" userId="2a58abfe-bf9e-4cc1-9dde-744d7a979601" providerId="ADAL" clId="{B70C9086-5BF7-42FB-8DD0-2E475B2540EB}" dt="2021-11-24T17:42:58.121" v="1" actId="14826"/>
      <pc:docMkLst>
        <pc:docMk/>
      </pc:docMkLst>
      <pc:sldChg chg="modSp">
        <pc:chgData name="Costner, Bayley" userId="2a58abfe-bf9e-4cc1-9dde-744d7a979601" providerId="ADAL" clId="{B70C9086-5BF7-42FB-8DD0-2E475B2540EB}" dt="2021-11-24T17:42:58.121" v="1" actId="14826"/>
        <pc:sldMkLst>
          <pc:docMk/>
          <pc:sldMk cId="1129846866" sldId="496"/>
        </pc:sldMkLst>
        <pc:picChg chg="mod">
          <ac:chgData name="Costner, Bayley" userId="2a58abfe-bf9e-4cc1-9dde-744d7a979601" providerId="ADAL" clId="{B70C9086-5BF7-42FB-8DD0-2E475B2540EB}" dt="2021-11-24T17:42:50.481" v="0" actId="14826"/>
          <ac:picMkLst>
            <pc:docMk/>
            <pc:sldMk cId="1129846866" sldId="496"/>
            <ac:picMk id="5" creationId="{E5736F3D-8801-4962-809B-8DB40BB60E78}"/>
          </ac:picMkLst>
        </pc:picChg>
        <pc:picChg chg="mod">
          <ac:chgData name="Costner, Bayley" userId="2a58abfe-bf9e-4cc1-9dde-744d7a979601" providerId="ADAL" clId="{B70C9086-5BF7-42FB-8DD0-2E475B2540EB}" dt="2021-11-24T17:42:58.121" v="1" actId="14826"/>
          <ac:picMkLst>
            <pc:docMk/>
            <pc:sldMk cId="1129846866" sldId="496"/>
            <ac:picMk id="6" creationId="{184F8389-2D98-4AA6-8660-F4E248ADCB6A}"/>
          </ac:picMkLst>
        </pc:picChg>
      </pc:sldChg>
    </pc:docChg>
  </pc:docChgLst>
  <pc:docChgLst>
    <pc:chgData name="Costner, Bayley" userId="2a58abfe-bf9e-4cc1-9dde-744d7a979601" providerId="ADAL" clId="{06753635-EC90-44F1-87FA-A37A4CB1F4D6}"/>
    <pc:docChg chg="modSld">
      <pc:chgData name="Costner, Bayley" userId="2a58abfe-bf9e-4cc1-9dde-744d7a979601" providerId="ADAL" clId="{06753635-EC90-44F1-87FA-A37A4CB1F4D6}" dt="2022-01-26T19:54:00.808" v="2"/>
      <pc:docMkLst>
        <pc:docMk/>
      </pc:docMkLst>
      <pc:sldChg chg="modSp modTransition">
        <pc:chgData name="Costner, Bayley" userId="2a58abfe-bf9e-4cc1-9dde-744d7a979601" providerId="ADAL" clId="{06753635-EC90-44F1-87FA-A37A4CB1F4D6}" dt="2022-01-26T19:54:00.808" v="2"/>
        <pc:sldMkLst>
          <pc:docMk/>
          <pc:sldMk cId="1129846866" sldId="496"/>
        </pc:sldMkLst>
        <pc:picChg chg="mod">
          <ac:chgData name="Costner, Bayley" userId="2a58abfe-bf9e-4cc1-9dde-744d7a979601" providerId="ADAL" clId="{06753635-EC90-44F1-87FA-A37A4CB1F4D6}" dt="2022-01-26T19:35:11.208" v="0" actId="14826"/>
          <ac:picMkLst>
            <pc:docMk/>
            <pc:sldMk cId="1129846866" sldId="496"/>
            <ac:picMk id="5" creationId="{E5736F3D-8801-4962-809B-8DB40BB60E78}"/>
          </ac:picMkLst>
        </pc:picChg>
        <pc:picChg chg="mod">
          <ac:chgData name="Costner, Bayley" userId="2a58abfe-bf9e-4cc1-9dde-744d7a979601" providerId="ADAL" clId="{06753635-EC90-44F1-87FA-A37A4CB1F4D6}" dt="2022-01-26T19:35:17.285"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Galt Field</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14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$881,000 in labor income, contributed $1.2 million in value added, and generated a total economic impact of $2.3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1 created 375,370 jobs earning $25.5 billion in labor income, contributed $42.8 billion in value added, and generated a total economic impact of $73.5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10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Galt Field</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dirty="0"/>
              <a:t>[</a:t>
            </a:r>
            <a:r>
              <a:rPr lang="en-US" dirty="0">
                <a:highlight>
                  <a:srgbClr val="FFFF00"/>
                </a:highlight>
              </a:rPr>
              <a:t>Insert Date</a:t>
            </a:r>
            <a:r>
              <a:rPr lang="en-US" dirty="0"/>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Galt Field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14</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$881,000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$1.2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59805" y="1623510"/>
            <a:ext cx="1851101"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$2.3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1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375,370</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$25.5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$42.8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$73.5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F2C22807-0766-4EB5-9745-75AC5A6E4419}"/>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2336338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lstStyle/>
          <a:p>
            <a:r>
              <a:rPr lang="en-US" dirty="0"/>
              <a:t>Think Galt Field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5.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2.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2957</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Galt Field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Galt Field Impacts</vt:lpstr>
      <vt:lpstr>TOTAL Statewide Aviation Impacts</vt:lpstr>
      <vt:lpstr>TOTAL Region 1 Impacts</vt:lpstr>
      <vt:lpstr>Think Galt Field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11</cp:revision>
  <cp:lastPrinted>2021-06-09T21:01:01Z</cp:lastPrinted>
  <dcterms:created xsi:type="dcterms:W3CDTF">2020-05-13T14:40:41Z</dcterms:created>
  <dcterms:modified xsi:type="dcterms:W3CDTF">2022-01-26T19:54:02Z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