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E2EBC-1956-4DA7-A4AA-3155F0044D64}" v="3" dt="2022-01-26T19:49:28.166"/>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p:cViewPr varScale="1">
        <p:scale>
          <a:sx n="98" d="100"/>
          <a:sy n="98"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C09E2EBC-1956-4DA7-A4AA-3155F0044D64}"/>
    <pc:docChg chg="modSld">
      <pc:chgData name="Costner, Bayley" userId="2a58abfe-bf9e-4cc1-9dde-744d7a979601" providerId="ADAL" clId="{C09E2EBC-1956-4DA7-A4AA-3155F0044D64}" dt="2022-01-26T19:49:28.166" v="2"/>
      <pc:docMkLst>
        <pc:docMk/>
      </pc:docMkLst>
      <pc:sldChg chg="modSp modTransition">
        <pc:chgData name="Costner, Bayley" userId="2a58abfe-bf9e-4cc1-9dde-744d7a979601" providerId="ADAL" clId="{C09E2EBC-1956-4DA7-A4AA-3155F0044D64}" dt="2022-01-26T19:49:28.166" v="2"/>
        <pc:sldMkLst>
          <pc:docMk/>
          <pc:sldMk cId="1129846866" sldId="496"/>
        </pc:sldMkLst>
        <pc:picChg chg="mod">
          <ac:chgData name="Costner, Bayley" userId="2a58abfe-bf9e-4cc1-9dde-744d7a979601" providerId="ADAL" clId="{C09E2EBC-1956-4DA7-A4AA-3155F0044D64}" dt="2022-01-26T19:27:54.211" v="0" actId="14826"/>
          <ac:picMkLst>
            <pc:docMk/>
            <pc:sldMk cId="1129846866" sldId="496"/>
            <ac:picMk id="5" creationId="{E5736F3D-8801-4962-809B-8DB40BB60E78}"/>
          </ac:picMkLst>
        </pc:picChg>
        <pc:picChg chg="mod">
          <ac:chgData name="Costner, Bayley" userId="2a58abfe-bf9e-4cc1-9dde-744d7a979601" providerId="ADAL" clId="{C09E2EBC-1956-4DA7-A4AA-3155F0044D64}" dt="2022-01-26T19:28:01.584" v="1" actId="14826"/>
          <ac:picMkLst>
            <pc:docMk/>
            <pc:sldMk cId="1129846866" sldId="496"/>
            <ac:picMk id="6" creationId="{184F8389-2D98-4AA6-8660-F4E248ADCB6A}"/>
          </ac:picMkLst>
        </pc:picChg>
      </pc:sldChg>
    </pc:docChg>
  </pc:docChgLst>
  <pc:docChgLst>
    <pc:chgData name="Costner, Bayley" userId="2a58abfe-bf9e-4cc1-9dde-744d7a979601" providerId="ADAL" clId="{0E8B13BB-6915-4AD3-9E63-87B75F207FDF}"/>
    <pc:docChg chg="modSld">
      <pc:chgData name="Costner, Bayley" userId="2a58abfe-bf9e-4cc1-9dde-744d7a979601" providerId="ADAL" clId="{0E8B13BB-6915-4AD3-9E63-87B75F207FDF}" dt="2021-11-24T17:34:55.768" v="1" actId="14826"/>
      <pc:docMkLst>
        <pc:docMk/>
      </pc:docMkLst>
      <pc:sldChg chg="modSp">
        <pc:chgData name="Costner, Bayley" userId="2a58abfe-bf9e-4cc1-9dde-744d7a979601" providerId="ADAL" clId="{0E8B13BB-6915-4AD3-9E63-87B75F207FDF}" dt="2021-11-24T17:34:55.768" v="1" actId="14826"/>
        <pc:sldMkLst>
          <pc:docMk/>
          <pc:sldMk cId="1129846866" sldId="496"/>
        </pc:sldMkLst>
        <pc:picChg chg="mod">
          <ac:chgData name="Costner, Bayley" userId="2a58abfe-bf9e-4cc1-9dde-744d7a979601" providerId="ADAL" clId="{0E8B13BB-6915-4AD3-9E63-87B75F207FDF}" dt="2021-11-24T17:34:49.120" v="0" actId="14826"/>
          <ac:picMkLst>
            <pc:docMk/>
            <pc:sldMk cId="1129846866" sldId="496"/>
            <ac:picMk id="5" creationId="{E5736F3D-8801-4962-809B-8DB40BB60E78}"/>
          </ac:picMkLst>
        </pc:picChg>
        <pc:picChg chg="mod">
          <ac:chgData name="Costner, Bayley" userId="2a58abfe-bf9e-4cc1-9dde-744d7a979601" providerId="ADAL" clId="{0E8B13BB-6915-4AD3-9E63-87B75F207FDF}" dt="2021-11-24T17:34:55.768" v="1"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Paxton Airport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$162,000 in labor income, contributed $220,000 in value added, and generated a total economic impact of $447,000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a:bodyPr>
          <a:lstStyle/>
          <a:p>
            <a:r>
              <a:rPr lang="en-US" sz="4800" dirty="0">
                <a:latin typeface="Arial"/>
                <a:cs typeface="Arial"/>
              </a:rPr>
              <a:t>Paxton 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dirty="0"/>
              <a:t>TOTAL </a:t>
            </a:r>
            <a:r>
              <a:rPr lang="en-US" dirty="0"/>
              <a:t>Paxton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$162,000</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$220,000</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00269" y="1623510"/>
            <a:ext cx="1994840"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$447,000</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lstStyle/>
          <a:p>
            <a:r>
              <a:rPr lang="en-US" dirty="0"/>
              <a:t>Think Paxton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2953</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Paxton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Paxton Airport Impacts</vt:lpstr>
      <vt:lpstr>TOTAL Statewide Aviation Impacts</vt:lpstr>
      <vt:lpstr>TOTAL Region 2 Impacts</vt:lpstr>
      <vt:lpstr>Think Paxton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13</cp:revision>
  <cp:lastPrinted>2021-06-09T21:01:01Z</cp:lastPrinted>
  <dcterms:created xsi:type="dcterms:W3CDTF">2020-05-13T14:40:41Z</dcterms:created>
  <dcterms:modified xsi:type="dcterms:W3CDTF">2022-01-26T19:49:32Z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