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C7F93-F01D-43E3-BE29-4CC87A2C02FE}" v="5" dt="2022-01-26T19:50:25.784"/>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CD7C7F93-F01D-43E3-BE29-4CC87A2C02FE}"/>
    <pc:docChg chg="modSld">
      <pc:chgData name="Costner, Bayley" userId="2a58abfe-bf9e-4cc1-9dde-744d7a979601" providerId="ADAL" clId="{CD7C7F93-F01D-43E3-BE29-4CC87A2C02FE}" dt="2022-01-26T19:50:25.784" v="4"/>
      <pc:docMkLst>
        <pc:docMk/>
      </pc:docMkLst>
      <pc:sldChg chg="modSp modTransition">
        <pc:chgData name="Costner, Bayley" userId="2a58abfe-bf9e-4cc1-9dde-744d7a979601" providerId="ADAL" clId="{CD7C7F93-F01D-43E3-BE29-4CC87A2C02FE}" dt="2022-01-26T19:50:25.784" v="4"/>
        <pc:sldMkLst>
          <pc:docMk/>
          <pc:sldMk cId="1129846866" sldId="496"/>
        </pc:sldMkLst>
        <pc:picChg chg="mod">
          <ac:chgData name="Costner, Bayley" userId="2a58abfe-bf9e-4cc1-9dde-744d7a979601" providerId="ADAL" clId="{CD7C7F93-F01D-43E3-BE29-4CC87A2C02FE}" dt="2022-01-26T19:29:45.690" v="2" actId="14826"/>
          <ac:picMkLst>
            <pc:docMk/>
            <pc:sldMk cId="1129846866" sldId="496"/>
            <ac:picMk id="5" creationId="{E5736F3D-8801-4962-809B-8DB40BB60E78}"/>
          </ac:picMkLst>
        </pc:picChg>
        <pc:picChg chg="mod">
          <ac:chgData name="Costner, Bayley" userId="2a58abfe-bf9e-4cc1-9dde-744d7a979601" providerId="ADAL" clId="{CD7C7F93-F01D-43E3-BE29-4CC87A2C02FE}" dt="2022-01-26T19:29:52.833" v="3"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Casey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created25</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$1.6 million in labor income, contributed $2.1 million in value added, and generated a total economic impact of $4.1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Casey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Casey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$1.6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$2.1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Casey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2962</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Casey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Casey Municipal Airport Impacts</vt:lpstr>
      <vt:lpstr>TOTAL Statewide Aviation Impacts</vt:lpstr>
      <vt:lpstr>TOTAL Region 4 Impacts</vt:lpstr>
      <vt:lpstr>Think Casey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11</cp:revision>
  <cp:lastPrinted>2021-06-09T21:01:01Z</cp:lastPrinted>
  <dcterms:created xsi:type="dcterms:W3CDTF">2020-05-13T14:40:41Z</dcterms:created>
  <dcterms:modified xsi:type="dcterms:W3CDTF">2022-01-26T19:50:27Z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