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01D00D-7BD4-44C9-B7FF-097E0C54F1AB}" v="5" dt="2022-01-26T19:50:36.567"/>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p:cViewPr varScale="1">
        <p:scale>
          <a:sx n="98" d="100"/>
          <a:sy n="98" d="100"/>
        </p:scale>
        <p:origin x="10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E101D00D-7BD4-44C9-B7FF-097E0C54F1AB}"/>
    <pc:docChg chg="modSld">
      <pc:chgData name="Costner, Bayley" userId="2a58abfe-bf9e-4cc1-9dde-744d7a979601" providerId="ADAL" clId="{E101D00D-7BD4-44C9-B7FF-097E0C54F1AB}" dt="2022-01-26T19:50:36.567" v="4"/>
      <pc:docMkLst>
        <pc:docMk/>
      </pc:docMkLst>
      <pc:sldChg chg="modSp modTransition">
        <pc:chgData name="Costner, Bayley" userId="2a58abfe-bf9e-4cc1-9dde-744d7a979601" providerId="ADAL" clId="{E101D00D-7BD4-44C9-B7FF-097E0C54F1AB}" dt="2022-01-26T19:50:36.567" v="4"/>
        <pc:sldMkLst>
          <pc:docMk/>
          <pc:sldMk cId="1129846866" sldId="496"/>
        </pc:sldMkLst>
        <pc:picChg chg="mod">
          <ac:chgData name="Costner, Bayley" userId="2a58abfe-bf9e-4cc1-9dde-744d7a979601" providerId="ADAL" clId="{E101D00D-7BD4-44C9-B7FF-097E0C54F1AB}" dt="2022-01-26T19:30:13.081" v="2" actId="14826"/>
          <ac:picMkLst>
            <pc:docMk/>
            <pc:sldMk cId="1129846866" sldId="496"/>
            <ac:picMk id="5" creationId="{E5736F3D-8801-4962-809B-8DB40BB60E78}"/>
          </ac:picMkLst>
        </pc:picChg>
        <pc:picChg chg="mod">
          <ac:chgData name="Costner, Bayley" userId="2a58abfe-bf9e-4cc1-9dde-744d7a979601" providerId="ADAL" clId="{E101D00D-7BD4-44C9-B7FF-097E0C54F1AB}" dt="2022-01-26T19:30:20.613" v="3"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Shelby County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9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$336,000 in labor income, contributed $517,000 in value added, and generated a total economic impact of $1.1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Shelby County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dirty="0"/>
              <a:t>[</a:t>
            </a:r>
            <a:r>
              <a:rPr lang="en-US" dirty="0">
                <a:highlight>
                  <a:srgbClr val="FFFF00"/>
                </a:highlight>
              </a:rPr>
              <a:t>Insert Date</a:t>
            </a:r>
            <a:r>
              <a:rPr lang="en-US" dirty="0"/>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Shelby County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9</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$336,000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$517,000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59805" y="1623510"/>
            <a:ext cx="1851101"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$1.1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Shelby County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2959</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Shelby County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Shelby County Airport Impacts</vt:lpstr>
      <vt:lpstr>TOTAL Statewide Aviation Impacts</vt:lpstr>
      <vt:lpstr>TOTAL Region 4 Impacts</vt:lpstr>
      <vt:lpstr>Think Shelby County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2022-01-26T19:50:38Z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