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0"/>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1" r:id="rId25"/>
    <p:sldId id="371" r:id="rId26"/>
    <p:sldId id="425" r:id="rId27"/>
    <p:sldId id="496" r:id="rId28"/>
    <p:sldId id="440" r:id="rId2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EEA4AD-5D68-49BC-A0A4-D4316AE4B76D}" v="3" dt="2022-01-26T19:51:26.135"/>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D9EEA4AD-5D68-49BC-A0A4-D4316AE4B76D}"/>
    <pc:docChg chg="undo custSel modSld">
      <pc:chgData name="Costner, Bayley" userId="2a58abfe-bf9e-4cc1-9dde-744d7a979601" providerId="ADAL" clId="{D9EEA4AD-5D68-49BC-A0A4-D4316AE4B76D}" dt="2022-01-26T19:51:26.135" v="4"/>
      <pc:docMkLst>
        <pc:docMk/>
      </pc:docMkLst>
      <pc:sldChg chg="modSp mod modTransition">
        <pc:chgData name="Costner, Bayley" userId="2a58abfe-bf9e-4cc1-9dde-744d7a979601" providerId="ADAL" clId="{D9EEA4AD-5D68-49BC-A0A4-D4316AE4B76D}" dt="2022-01-26T19:51:26.135" v="4"/>
        <pc:sldMkLst>
          <pc:docMk/>
          <pc:sldMk cId="1129846866" sldId="496"/>
        </pc:sldMkLst>
        <pc:picChg chg="mod">
          <ac:chgData name="Costner, Bayley" userId="2a58abfe-bf9e-4cc1-9dde-744d7a979601" providerId="ADAL" clId="{D9EEA4AD-5D68-49BC-A0A4-D4316AE4B76D}" dt="2022-01-26T19:32:34.215" v="2" actId="14826"/>
          <ac:picMkLst>
            <pc:docMk/>
            <pc:sldMk cId="1129846866" sldId="496"/>
            <ac:picMk id="5" creationId="{E5736F3D-8801-4962-809B-8DB40BB60E78}"/>
          </ac:picMkLst>
        </pc:picChg>
        <pc:picChg chg="mod">
          <ac:chgData name="Costner, Bayley" userId="2a58abfe-bf9e-4cc1-9dde-744d7a979601" providerId="ADAL" clId="{D9EEA4AD-5D68-49BC-A0A4-D4316AE4B76D}" dt="2022-01-26T19:32:41.052" v="3" actId="14826"/>
          <ac:picMkLst>
            <pc:docMk/>
            <pc:sldMk cId="1129846866" sldId="496"/>
            <ac:picMk id="6" creationId="{184F8389-2D98-4AA6-8660-F4E248ADCB6A}"/>
          </ac:picMkLst>
        </pc:picChg>
      </pc:sldChg>
    </pc:docChg>
  </pc:docChgLst>
  <pc:docChgLst>
    <pc:chgData name="Costner, Bayley" userId="2a58abfe-bf9e-4cc1-9dde-744d7a979601" providerId="ADAL" clId="{3A15AC39-8521-448E-9CF8-CE050F409319}"/>
    <pc:docChg chg="modSld">
      <pc:chgData name="Costner, Bayley" userId="2a58abfe-bf9e-4cc1-9dde-744d7a979601" providerId="ADAL" clId="{3A15AC39-8521-448E-9CF8-CE050F409319}" dt="2021-11-24T17:41:03.690" v="1" actId="14826"/>
      <pc:docMkLst>
        <pc:docMk/>
      </pc:docMkLst>
      <pc:sldChg chg="modSp">
        <pc:chgData name="Costner, Bayley" userId="2a58abfe-bf9e-4cc1-9dde-744d7a979601" providerId="ADAL" clId="{3A15AC39-8521-448E-9CF8-CE050F409319}" dt="2021-11-24T17:41:03.690" v="1" actId="14826"/>
        <pc:sldMkLst>
          <pc:docMk/>
          <pc:sldMk cId="1129846866" sldId="496"/>
        </pc:sldMkLst>
        <pc:picChg chg="mod">
          <ac:chgData name="Costner, Bayley" userId="2a58abfe-bf9e-4cc1-9dde-744d7a979601" providerId="ADAL" clId="{3A15AC39-8521-448E-9CF8-CE050F409319}" dt="2021-11-24T17:40:56.577" v="0" actId="14826"/>
          <ac:picMkLst>
            <pc:docMk/>
            <pc:sldMk cId="1129846866" sldId="496"/>
            <ac:picMk id="5" creationId="{E5736F3D-8801-4962-809B-8DB40BB60E78}"/>
          </ac:picMkLst>
        </pc:picChg>
        <pc:picChg chg="mod">
          <ac:chgData name="Costner, Bayley" userId="2a58abfe-bf9e-4cc1-9dde-744d7a979601" providerId="ADAL" clId="{3A15AC39-8521-448E-9CF8-CE050F409319}" dt="2021-11-24T17:41:03.690" v="1"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Schaumburg Municipal Helistop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XXX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$XX million in labor income, contributed $XX million in value added, and generated a total economic impact of $XX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1 created 375,370 jobs earning $25.5 billion in labor income, contributed $42.8 billion in value added, and generated a total economic impact of $73.5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102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Schaumburg Municipal Helistop</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normAutofit fontScale="90000"/>
          </a:bodyPr>
          <a:lstStyle/>
          <a:p>
            <a:r>
              <a:rPr lang="en-US" b="1" dirty="0"/>
              <a:t>TOTAL </a:t>
            </a:r>
            <a:r>
              <a:rPr lang="en-US" dirty="0"/>
              <a:t>Schaumburg Municipal Helistop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2</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$160,000</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$219,000</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59804" y="1623510"/>
            <a:ext cx="2011221"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$414,000</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1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solidFill>
                  <a:srgbClr val="387EA0"/>
                </a:solidFill>
                <a:latin typeface="Arial Black" panose="020B0A04020102020204" pitchFamily="34" charset="0"/>
              </a:rPr>
              <a:t>375,370</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t>$25.5 B</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$42.8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$73.5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F2C22807-0766-4EB5-9745-75AC5A6E4419}"/>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223363388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20</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21</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23</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haredContentType xmlns="Microsoft.SharePoint.Taxonomy.ContentTypeSync" SourceId="781a52b0-d0f4-44f0-98bb-0d102f5fd161"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3.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EFAD465C-2743-4AE3-B5C8-4ADD900EF50A}">
  <ds:schemaRefs>
    <ds:schemaRef ds:uri="http://schemas.microsoft.com/sharepoint/events"/>
  </ds:schemaRefs>
</ds:datastoreItem>
</file>

<file path=customXml/itemProps5.xml><?xml version="1.0" encoding="utf-8"?>
<ds:datastoreItem xmlns:ds="http://schemas.openxmlformats.org/officeDocument/2006/customXml" ds:itemID="{8F980B56-19C6-451E-8885-07CBA78A4A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2950</Words>
  <Application>Microsoft Office PowerPoint</Application>
  <PresentationFormat>Widescreen</PresentationFormat>
  <Paragraphs>236</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Arial Black</vt:lpstr>
      <vt:lpstr>Calibri</vt:lpstr>
      <vt:lpstr>Trebuchet MS</vt:lpstr>
      <vt:lpstr>Wingdings</vt:lpstr>
      <vt:lpstr>1_Office Theme</vt:lpstr>
      <vt:lpstr>Schaumburg Municipal Helistop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Schaumburg Municipal Helistop Impacts</vt:lpstr>
      <vt:lpstr>TOTAL Statewide Aviation Impacts</vt:lpstr>
      <vt:lpstr>TOTAL Region 1 Impacts</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10</cp:revision>
  <cp:lastPrinted>2021-06-09T21:01:01Z</cp:lastPrinted>
  <dcterms:created xsi:type="dcterms:W3CDTF">2020-05-13T14:40:41Z</dcterms:created>
  <dcterms:modified xsi:type="dcterms:W3CDTF">2022-01-26T19:51:28Z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