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0"/>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371" r:id="rId26"/>
    <p:sldId id="425" r:id="rId27"/>
    <p:sldId id="496" r:id="rId28"/>
    <p:sldId id="440"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D808B-EEFF-4904-AC91-56EA35E28E79}" v="3" dt="2022-01-26T19:51:57.056"/>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4FD06DE3-9A69-47A9-9AB8-6CC9FA165EE2}"/>
    <pc:docChg chg="modSld">
      <pc:chgData name="Costner, Bayley" userId="2a58abfe-bf9e-4cc1-9dde-744d7a979601" providerId="ADAL" clId="{4FD06DE3-9A69-47A9-9AB8-6CC9FA165EE2}" dt="2021-11-24T16:33:41.179" v="1" actId="14826"/>
      <pc:docMkLst>
        <pc:docMk/>
      </pc:docMkLst>
      <pc:sldChg chg="modSp">
        <pc:chgData name="Costner, Bayley" userId="2a58abfe-bf9e-4cc1-9dde-744d7a979601" providerId="ADAL" clId="{4FD06DE3-9A69-47A9-9AB8-6CC9FA165EE2}" dt="2021-11-24T16:33:41.179" v="1" actId="14826"/>
        <pc:sldMkLst>
          <pc:docMk/>
          <pc:sldMk cId="1129846866" sldId="496"/>
        </pc:sldMkLst>
        <pc:picChg chg="mod">
          <ac:chgData name="Costner, Bayley" userId="2a58abfe-bf9e-4cc1-9dde-744d7a979601" providerId="ADAL" clId="{4FD06DE3-9A69-47A9-9AB8-6CC9FA165EE2}" dt="2021-11-24T16:33:32.481" v="0" actId="14826"/>
          <ac:picMkLst>
            <pc:docMk/>
            <pc:sldMk cId="1129846866" sldId="496"/>
            <ac:picMk id="5" creationId="{E5736F3D-8801-4962-809B-8DB40BB60E78}"/>
          </ac:picMkLst>
        </pc:picChg>
        <pc:picChg chg="mod">
          <ac:chgData name="Costner, Bayley" userId="2a58abfe-bf9e-4cc1-9dde-744d7a979601" providerId="ADAL" clId="{4FD06DE3-9A69-47A9-9AB8-6CC9FA165EE2}" dt="2021-11-24T16:33:41.179" v="1" actId="14826"/>
          <ac:picMkLst>
            <pc:docMk/>
            <pc:sldMk cId="1129846866" sldId="496"/>
            <ac:picMk id="6" creationId="{184F8389-2D98-4AA6-8660-F4E248ADCB6A}"/>
          </ac:picMkLst>
        </pc:picChg>
      </pc:sldChg>
    </pc:docChg>
  </pc:docChgLst>
  <pc:docChgLst>
    <pc:chgData name="Costner, Bayley" userId="2a58abfe-bf9e-4cc1-9dde-744d7a979601" providerId="ADAL" clId="{5A9D808B-EEFF-4904-AC91-56EA35E28E79}"/>
    <pc:docChg chg="modSld">
      <pc:chgData name="Costner, Bayley" userId="2a58abfe-bf9e-4cc1-9dde-744d7a979601" providerId="ADAL" clId="{5A9D808B-EEFF-4904-AC91-56EA35E28E79}" dt="2022-01-26T19:51:57.056" v="2"/>
      <pc:docMkLst>
        <pc:docMk/>
      </pc:docMkLst>
      <pc:sldChg chg="modSp modTransition">
        <pc:chgData name="Costner, Bayley" userId="2a58abfe-bf9e-4cc1-9dde-744d7a979601" providerId="ADAL" clId="{5A9D808B-EEFF-4904-AC91-56EA35E28E79}" dt="2022-01-26T19:51:57.056" v="2"/>
        <pc:sldMkLst>
          <pc:docMk/>
          <pc:sldMk cId="1129846866" sldId="496"/>
        </pc:sldMkLst>
        <pc:picChg chg="mod">
          <ac:chgData name="Costner, Bayley" userId="2a58abfe-bf9e-4cc1-9dde-744d7a979601" providerId="ADAL" clId="{5A9D808B-EEFF-4904-AC91-56EA35E28E79}" dt="2022-01-26T19:33:34.194" v="0" actId="14826"/>
          <ac:picMkLst>
            <pc:docMk/>
            <pc:sldMk cId="1129846866" sldId="496"/>
            <ac:picMk id="5" creationId="{E5736F3D-8801-4962-809B-8DB40BB60E78}"/>
          </ac:picMkLst>
        </pc:picChg>
        <pc:picChg chg="mod">
          <ac:chgData name="Costner, Bayley" userId="2a58abfe-bf9e-4cc1-9dde-744d7a979601" providerId="ADAL" clId="{5A9D808B-EEFF-4904-AC91-56EA35E28E79}" dt="2022-01-26T19:33:41.921"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Arial"/>
                <a:cs typeface="Arial"/>
              </a:rPr>
              <a:t>Schuy</a:t>
            </a:r>
            <a:r>
              <a:rPr lang="en-US" sz="1200" dirty="0">
                <a:latin typeface="Arial"/>
                <a:cs typeface="Arial"/>
              </a:rPr>
              <a:t>-Rush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$1,000 in labor income, contributed $1,000 in value added, and generated a total economic impact of $3,000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err="1">
                <a:latin typeface="Arial"/>
                <a:cs typeface="Arial"/>
              </a:rPr>
              <a:t>Schuy</a:t>
            </a:r>
            <a:r>
              <a:rPr lang="en-US" sz="4800" dirty="0">
                <a:latin typeface="Arial"/>
                <a:cs typeface="Arial"/>
              </a:rPr>
              <a:t>-Rush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err="1"/>
              <a:t>Schuy</a:t>
            </a:r>
            <a:r>
              <a:rPr lang="en-US" dirty="0"/>
              <a:t>-Rush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$3,000</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20</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21</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23</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81a52b0-d0f4-44f0-98bb-0d102f5fd161"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2944</Words>
  <Application>Microsoft Office PowerPoint</Application>
  <PresentationFormat>Widescreen</PresentationFormat>
  <Paragraphs>236</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Black</vt:lpstr>
      <vt:lpstr>Calibri</vt:lpstr>
      <vt:lpstr>Trebuchet MS</vt:lpstr>
      <vt:lpstr>Wingdings</vt:lpstr>
      <vt:lpstr>1_Office Theme</vt:lpstr>
      <vt:lpstr>Schuy-Rush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Schuy-Rush Airport Impacts</vt:lpstr>
      <vt:lpstr>TOTAL Statewide Aviation Impacts</vt:lpstr>
      <vt:lpstr>TOTAL Region 4 Impacts</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12</cp:revision>
  <cp:lastPrinted>2021-06-09T21:01:01Z</cp:lastPrinted>
  <dcterms:created xsi:type="dcterms:W3CDTF">2020-05-13T14:40:41Z</dcterms:created>
  <dcterms:modified xsi:type="dcterms:W3CDTF">2022-01-26T19:51:59Z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