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0"/>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4" r:id="rId25"/>
    <p:sldId id="371" r:id="rId26"/>
    <p:sldId id="425" r:id="rId27"/>
    <p:sldId id="496" r:id="rId28"/>
    <p:sldId id="440" r:id="rId2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902558-BC2D-4408-BE2B-589B296182A8}" v="3" dt="2022-01-26T19:52:28.912"/>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34" autoAdjust="0"/>
  </p:normalViewPr>
  <p:slideViewPr>
    <p:cSldViewPr snapToGrid="0">
      <p:cViewPr varScale="1">
        <p:scale>
          <a:sx n="98" d="100"/>
          <a:sy n="98" d="100"/>
        </p:scale>
        <p:origin x="10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BBE876FA-821A-4CBF-826E-7350C0C634CE}"/>
    <pc:docChg chg="modSld">
      <pc:chgData name="Costner, Bayley" userId="2a58abfe-bf9e-4cc1-9dde-744d7a979601" providerId="ADAL" clId="{BBE876FA-821A-4CBF-826E-7350C0C634CE}" dt="2021-11-24T17:42:22.482" v="1" actId="14826"/>
      <pc:docMkLst>
        <pc:docMk/>
      </pc:docMkLst>
      <pc:sldChg chg="modSp">
        <pc:chgData name="Costner, Bayley" userId="2a58abfe-bf9e-4cc1-9dde-744d7a979601" providerId="ADAL" clId="{BBE876FA-821A-4CBF-826E-7350C0C634CE}" dt="2021-11-24T17:42:22.482" v="1" actId="14826"/>
        <pc:sldMkLst>
          <pc:docMk/>
          <pc:sldMk cId="1129846866" sldId="496"/>
        </pc:sldMkLst>
        <pc:picChg chg="mod">
          <ac:chgData name="Costner, Bayley" userId="2a58abfe-bf9e-4cc1-9dde-744d7a979601" providerId="ADAL" clId="{BBE876FA-821A-4CBF-826E-7350C0C634CE}" dt="2021-11-24T17:42:13.976" v="0" actId="14826"/>
          <ac:picMkLst>
            <pc:docMk/>
            <pc:sldMk cId="1129846866" sldId="496"/>
            <ac:picMk id="5" creationId="{E5736F3D-8801-4962-809B-8DB40BB60E78}"/>
          </ac:picMkLst>
        </pc:picChg>
        <pc:picChg chg="mod">
          <ac:chgData name="Costner, Bayley" userId="2a58abfe-bf9e-4cc1-9dde-744d7a979601" providerId="ADAL" clId="{BBE876FA-821A-4CBF-826E-7350C0C634CE}" dt="2021-11-24T17:42:22.482" v="1" actId="14826"/>
          <ac:picMkLst>
            <pc:docMk/>
            <pc:sldMk cId="1129846866" sldId="496"/>
            <ac:picMk id="6" creationId="{184F8389-2D98-4AA6-8660-F4E248ADCB6A}"/>
          </ac:picMkLst>
        </pc:picChg>
      </pc:sldChg>
    </pc:docChg>
  </pc:docChgLst>
  <pc:docChgLst>
    <pc:chgData name="Costner, Bayley" userId="2a58abfe-bf9e-4cc1-9dde-744d7a979601" providerId="ADAL" clId="{A8902558-BC2D-4408-BE2B-589B296182A8}"/>
    <pc:docChg chg="modSld">
      <pc:chgData name="Costner, Bayley" userId="2a58abfe-bf9e-4cc1-9dde-744d7a979601" providerId="ADAL" clId="{A8902558-BC2D-4408-BE2B-589B296182A8}" dt="2022-01-26T19:52:28.912" v="2"/>
      <pc:docMkLst>
        <pc:docMk/>
      </pc:docMkLst>
      <pc:sldChg chg="modSp modTransition">
        <pc:chgData name="Costner, Bayley" userId="2a58abfe-bf9e-4cc1-9dde-744d7a979601" providerId="ADAL" clId="{A8902558-BC2D-4408-BE2B-589B296182A8}" dt="2022-01-26T19:52:28.912" v="2"/>
        <pc:sldMkLst>
          <pc:docMk/>
          <pc:sldMk cId="1129846866" sldId="496"/>
        </pc:sldMkLst>
        <pc:picChg chg="mod">
          <ac:chgData name="Costner, Bayley" userId="2a58abfe-bf9e-4cc1-9dde-744d7a979601" providerId="ADAL" clId="{A8902558-BC2D-4408-BE2B-589B296182A8}" dt="2022-01-26T19:34:42.151" v="0" actId="14826"/>
          <ac:picMkLst>
            <pc:docMk/>
            <pc:sldMk cId="1129846866" sldId="496"/>
            <ac:picMk id="5" creationId="{E5736F3D-8801-4962-809B-8DB40BB60E78}"/>
          </ac:picMkLst>
        </pc:picChg>
        <pc:picChg chg="mod">
          <ac:chgData name="Costner, Bayley" userId="2a58abfe-bf9e-4cc1-9dde-744d7a979601" providerId="ADAL" clId="{A8902558-BC2D-4408-BE2B-589B296182A8}" dt="2022-01-26T19:34:47.814" v="1"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Havana Regional Airport</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3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$327,000 in labor income, contributed $369,000 in value added, and generated a total economic impact of $1.2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4 created 18,851 jobs earning $900.7 million in labor income, contributed $1.5 billion in value added, and generated a total economic impact of $3.4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460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Havana Regional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dirty="0"/>
              <a:t>[</a:t>
            </a:r>
            <a:r>
              <a:rPr lang="en-US" dirty="0">
                <a:highlight>
                  <a:srgbClr val="FFFF00"/>
                </a:highlight>
              </a:rPr>
              <a:t>Insert Date</a:t>
            </a:r>
            <a:r>
              <a:rPr lang="en-US" dirty="0"/>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Havana Regional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3</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$237,000</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$369,000</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59805" y="1623510"/>
            <a:ext cx="1851101"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$1.2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4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18,851</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631596" y="1625660"/>
            <a:ext cx="1944449"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$900.7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$1.5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20F15DDE-2CC2-4CCB-92A0-B3FFCF6C336E}"/>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1828482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20</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21</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23</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haredContentType xmlns="Microsoft.SharePoint.Taxonomy.ContentTypeSync" SourceId="781a52b0-d0f4-44f0-98bb-0d102f5fd161" ContentTypeId="0x0101" PreviousValue="false"/>
</file>

<file path=customXml/item5.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2.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3.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5.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2949</Words>
  <Application>Microsoft Office PowerPoint</Application>
  <PresentationFormat>Widescreen</PresentationFormat>
  <Paragraphs>236</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Arial Black</vt:lpstr>
      <vt:lpstr>Calibri</vt:lpstr>
      <vt:lpstr>Trebuchet MS</vt:lpstr>
      <vt:lpstr>Wingdings</vt:lpstr>
      <vt:lpstr>1_Office Theme</vt:lpstr>
      <vt:lpstr>Havana Regional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Havana Regional Airport Impacts</vt:lpstr>
      <vt:lpstr>TOTAL Statewide Aviation Impacts</vt:lpstr>
      <vt:lpstr>TOTAL Region 4 Impacts</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14</cp:revision>
  <cp:lastPrinted>2021-06-09T21:01:01Z</cp:lastPrinted>
  <dcterms:created xsi:type="dcterms:W3CDTF">2020-05-13T14:40:41Z</dcterms:created>
  <dcterms:modified xsi:type="dcterms:W3CDTF">2022-01-26T19:52:39Z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