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522AB-C728-42C8-90A8-6A4C242438B9}" v="20" dt="2022-01-26T19:55:39.98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2A292FD3-C374-4A4E-8CD0-0BE5DDFAC187}"/>
    <pc:docChg chg="modSld">
      <pc:chgData name="Costner, Bayley" userId="2a58abfe-bf9e-4cc1-9dde-744d7a979601" providerId="ADAL" clId="{2A292FD3-C374-4A4E-8CD0-0BE5DDFAC187}" dt="2021-12-01T14:01:04.952" v="3" actId="14826"/>
      <pc:docMkLst>
        <pc:docMk/>
      </pc:docMkLst>
      <pc:sldChg chg="modSp">
        <pc:chgData name="Costner, Bayley" userId="2a58abfe-bf9e-4cc1-9dde-744d7a979601" providerId="ADAL" clId="{2A292FD3-C374-4A4E-8CD0-0BE5DDFAC187}" dt="2021-12-01T14:01:04.952" v="3" actId="14826"/>
        <pc:sldMkLst>
          <pc:docMk/>
          <pc:sldMk cId="1129846866" sldId="496"/>
        </pc:sldMkLst>
        <pc:picChg chg="mod">
          <ac:chgData name="Costner, Bayley" userId="2a58abfe-bf9e-4cc1-9dde-744d7a979601" providerId="ADAL" clId="{2A292FD3-C374-4A4E-8CD0-0BE5DDFAC187}" dt="2021-12-01T14:00:54.994" v="2" actId="14826"/>
          <ac:picMkLst>
            <pc:docMk/>
            <pc:sldMk cId="1129846866" sldId="496"/>
            <ac:picMk id="5" creationId="{E5736F3D-8801-4962-809B-8DB40BB60E78}"/>
          </ac:picMkLst>
        </pc:picChg>
        <pc:picChg chg="mod">
          <ac:chgData name="Costner, Bayley" userId="2a58abfe-bf9e-4cc1-9dde-744d7a979601" providerId="ADAL" clId="{2A292FD3-C374-4A4E-8CD0-0BE5DDFAC187}" dt="2021-12-01T14:01:04.952" v="3" actId="14826"/>
          <ac:picMkLst>
            <pc:docMk/>
            <pc:sldMk cId="1129846866" sldId="496"/>
            <ac:picMk id="6" creationId="{184F8389-2D98-4AA6-8660-F4E248ADCB6A}"/>
          </ac:picMkLst>
        </pc:picChg>
      </pc:sldChg>
    </pc:docChg>
  </pc:docChgLst>
  <pc:docChgLst>
    <pc:chgData name="Costner, Bayley" userId="2a58abfe-bf9e-4cc1-9dde-744d7a979601" providerId="ADAL" clId="{593522AB-C728-42C8-90A8-6A4C242438B9}"/>
    <pc:docChg chg="modSld">
      <pc:chgData name="Costner, Bayley" userId="2a58abfe-bf9e-4cc1-9dde-744d7a979601" providerId="ADAL" clId="{593522AB-C728-42C8-90A8-6A4C242438B9}" dt="2022-01-26T19:55:39.980" v="19"/>
      <pc:docMkLst>
        <pc:docMk/>
      </pc:docMkLst>
      <pc:sldChg chg="modTransition">
        <pc:chgData name="Costner, Bayley" userId="2a58abfe-bf9e-4cc1-9dde-744d7a979601" providerId="ADAL" clId="{593522AB-C728-42C8-90A8-6A4C242438B9}" dt="2022-01-26T19:55:31.437" v="17"/>
        <pc:sldMkLst>
          <pc:docMk/>
          <pc:sldMk cId="1692791390" sldId="264"/>
        </pc:sldMkLst>
      </pc:sldChg>
      <pc:sldChg chg="modTransition">
        <pc:chgData name="Costner, Bayley" userId="2a58abfe-bf9e-4cc1-9dde-744d7a979601" providerId="ADAL" clId="{593522AB-C728-42C8-90A8-6A4C242438B9}" dt="2022-01-26T19:55:24.545" v="15"/>
        <pc:sldMkLst>
          <pc:docMk/>
          <pc:sldMk cId="2325672966" sldId="268"/>
        </pc:sldMkLst>
      </pc:sldChg>
      <pc:sldChg chg="modTransition">
        <pc:chgData name="Costner, Bayley" userId="2a58abfe-bf9e-4cc1-9dde-744d7a979601" providerId="ADAL" clId="{593522AB-C728-42C8-90A8-6A4C242438B9}" dt="2022-01-26T19:55:15.241" v="11"/>
        <pc:sldMkLst>
          <pc:docMk/>
          <pc:sldMk cId="3756016018" sldId="417"/>
        </pc:sldMkLst>
      </pc:sldChg>
      <pc:sldChg chg="modTransition">
        <pc:chgData name="Costner, Bayley" userId="2a58abfe-bf9e-4cc1-9dde-744d7a979601" providerId="ADAL" clId="{593522AB-C728-42C8-90A8-6A4C242438B9}" dt="2022-01-26T19:55:19.782" v="13"/>
        <pc:sldMkLst>
          <pc:docMk/>
          <pc:sldMk cId="4224491601" sldId="427"/>
        </pc:sldMkLst>
      </pc:sldChg>
      <pc:sldChg chg="modTransition">
        <pc:chgData name="Costner, Bayley" userId="2a58abfe-bf9e-4cc1-9dde-744d7a979601" providerId="ADAL" clId="{593522AB-C728-42C8-90A8-6A4C242438B9}" dt="2022-01-26T19:55:10.609" v="9"/>
        <pc:sldMkLst>
          <pc:docMk/>
          <pc:sldMk cId="1167913263" sldId="428"/>
        </pc:sldMkLst>
      </pc:sldChg>
      <pc:sldChg chg="modTransition">
        <pc:chgData name="Costner, Bayley" userId="2a58abfe-bf9e-4cc1-9dde-744d7a979601" providerId="ADAL" clId="{593522AB-C728-42C8-90A8-6A4C242438B9}" dt="2022-01-26T19:55:39.980" v="19"/>
        <pc:sldMkLst>
          <pc:docMk/>
          <pc:sldMk cId="3356389105" sldId="440"/>
        </pc:sldMkLst>
      </pc:sldChg>
      <pc:sldChg chg="modSp modTransition">
        <pc:chgData name="Costner, Bayley" userId="2a58abfe-bf9e-4cc1-9dde-744d7a979601" providerId="ADAL" clId="{593522AB-C728-42C8-90A8-6A4C242438B9}" dt="2022-01-26T19:54:53.529" v="5"/>
        <pc:sldMkLst>
          <pc:docMk/>
          <pc:sldMk cId="1129846866" sldId="496"/>
        </pc:sldMkLst>
        <pc:picChg chg="mod">
          <ac:chgData name="Costner, Bayley" userId="2a58abfe-bf9e-4cc1-9dde-744d7a979601" providerId="ADAL" clId="{593522AB-C728-42C8-90A8-6A4C242438B9}" dt="2022-01-26T19:40:35.882" v="0" actId="14826"/>
          <ac:picMkLst>
            <pc:docMk/>
            <pc:sldMk cId="1129846866" sldId="496"/>
            <ac:picMk id="5" creationId="{E5736F3D-8801-4962-809B-8DB40BB60E78}"/>
          </ac:picMkLst>
        </pc:picChg>
        <pc:picChg chg="mod">
          <ac:chgData name="Costner, Bayley" userId="2a58abfe-bf9e-4cc1-9dde-744d7a979601" providerId="ADAL" clId="{593522AB-C728-42C8-90A8-6A4C242438B9}" dt="2022-01-26T19:40:59.038"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St Louis Regional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1,533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$115.7 million in labor income, contributed $191.5 million in value added, and generated a total economic impact of $479.5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St Louis Regional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St Louis Regional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1,533</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$115.7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$191.5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8276" y="162351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$479.5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St Louis Regional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4" cy="3962962"/>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703" y="1546767"/>
            <a:ext cx="3081105" cy="3961420"/>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St Louis Regional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St Louis Regional Airport Impacts</vt:lpstr>
      <vt:lpstr>TOTAL Statewide Aviation Impacts</vt:lpstr>
      <vt:lpstr>TOTAL Region 5 Impacts</vt:lpstr>
      <vt:lpstr>Think St Louis Regional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10</cp:revision>
  <cp:lastPrinted>2021-06-09T21:01:01Z</cp:lastPrinted>
  <dcterms:created xsi:type="dcterms:W3CDTF">2020-05-13T14:40:41Z</dcterms:created>
  <dcterms:modified xsi:type="dcterms:W3CDTF">2022-01-26T19:55:41Z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