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2"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BDE027-EA4F-43E3-A09A-7C2F6B95A48D}" v="3" dt="2022-01-26T20:10:18.497"/>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F5BDE027-EA4F-43E3-A09A-7C2F6B95A48D}"/>
    <pc:docChg chg="modSld">
      <pc:chgData name="Costner, Bayley" userId="2a58abfe-bf9e-4cc1-9dde-744d7a979601" providerId="ADAL" clId="{F5BDE027-EA4F-43E3-A09A-7C2F6B95A48D}" dt="2022-01-26T20:10:18.479" v="2" actId="14826"/>
      <pc:docMkLst>
        <pc:docMk/>
      </pc:docMkLst>
      <pc:sldChg chg="modSp modTransition">
        <pc:chgData name="Costner, Bayley" userId="2a58abfe-bf9e-4cc1-9dde-744d7a979601" providerId="ADAL" clId="{F5BDE027-EA4F-43E3-A09A-7C2F6B95A48D}" dt="2022-01-26T20:10:18.479" v="2" actId="14826"/>
        <pc:sldMkLst>
          <pc:docMk/>
          <pc:sldMk cId="1129846866" sldId="496"/>
        </pc:sldMkLst>
        <pc:picChg chg="mod">
          <ac:chgData name="Costner, Bayley" userId="2a58abfe-bf9e-4cc1-9dde-744d7a979601" providerId="ADAL" clId="{F5BDE027-EA4F-43E3-A09A-7C2F6B95A48D}" dt="2022-01-26T20:09:59.459" v="1" actId="14826"/>
          <ac:picMkLst>
            <pc:docMk/>
            <pc:sldMk cId="1129846866" sldId="496"/>
            <ac:picMk id="5" creationId="{E5736F3D-8801-4962-809B-8DB40BB60E78}"/>
          </ac:picMkLst>
        </pc:picChg>
        <pc:picChg chg="mod">
          <ac:chgData name="Costner, Bayley" userId="2a58abfe-bf9e-4cc1-9dde-744d7a979601" providerId="ADAL" clId="{F5BDE027-EA4F-43E3-A09A-7C2F6B95A48D}" dt="2022-01-26T20:10:18.479" v="2" actId="14826"/>
          <ac:picMkLst>
            <pc:docMk/>
            <pc:sldMk cId="1129846866" sldId="496"/>
            <ac:picMk id="6" creationId="{184F8389-2D98-4AA6-8660-F4E248ADCB6A}"/>
          </ac:picMkLst>
        </pc:picChg>
      </pc:sldChg>
    </pc:docChg>
  </pc:docChgLst>
  <pc:docChgLst>
    <pc:chgData name="Costner, Bayley" userId="2a58abfe-bf9e-4cc1-9dde-744d7a979601" providerId="ADAL" clId="{E6BB2BD4-2390-456F-8328-0B4090562F61}"/>
    <pc:docChg chg="modSld">
      <pc:chgData name="Costner, Bayley" userId="2a58abfe-bf9e-4cc1-9dde-744d7a979601" providerId="ADAL" clId="{E6BB2BD4-2390-456F-8328-0B4090562F61}" dt="2021-12-01T14:15:07.790" v="1" actId="14826"/>
      <pc:docMkLst>
        <pc:docMk/>
      </pc:docMkLst>
      <pc:sldChg chg="modSp">
        <pc:chgData name="Costner, Bayley" userId="2a58abfe-bf9e-4cc1-9dde-744d7a979601" providerId="ADAL" clId="{E6BB2BD4-2390-456F-8328-0B4090562F61}" dt="2021-12-01T14:15:07.790" v="1" actId="14826"/>
        <pc:sldMkLst>
          <pc:docMk/>
          <pc:sldMk cId="1129846866" sldId="496"/>
        </pc:sldMkLst>
        <pc:picChg chg="mod">
          <ac:chgData name="Costner, Bayley" userId="2a58abfe-bf9e-4cc1-9dde-744d7a979601" providerId="ADAL" clId="{E6BB2BD4-2390-456F-8328-0B4090562F61}" dt="2021-12-01T14:14:59.920" v="0" actId="14826"/>
          <ac:picMkLst>
            <pc:docMk/>
            <pc:sldMk cId="1129846866" sldId="496"/>
            <ac:picMk id="5" creationId="{E5736F3D-8801-4962-809B-8DB40BB60E78}"/>
          </ac:picMkLst>
        </pc:picChg>
        <pc:picChg chg="mod">
          <ac:chgData name="Costner, Bayley" userId="2a58abfe-bf9e-4cc1-9dde-744d7a979601" providerId="ADAL" clId="{E6BB2BD4-2390-456F-8328-0B4090562F61}" dt="2021-12-01T14:15:07.790"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University of Illinois-Willard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1,238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$59.1 million in labor income, contributed $88.0 million in value added, and generated a total economic impact of $188.0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3 created 22,583 jobs earning $1.2 billion in labor income, contributed $2.1 billion in value added, and generated a total economic impact of $4.3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University of Illinois-Willard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University of Illinois-Willard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1,238</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$59.1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$88.0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$188.0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3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22,583</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$1.2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$2.1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$4.3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B1C9CDDE-9CA0-40FC-8F96-7E3906D5B18C}"/>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4184587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University of Illinois-Willard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2967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University of Illinois-Willard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University of Illinois-Willard Airport Impacts</vt:lpstr>
      <vt:lpstr>TOTAL Statewide Aviation Impacts</vt:lpstr>
      <vt:lpstr>TOTAL Region 3 Impacts</vt:lpstr>
      <vt:lpstr>Think University of Illinois-Willard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