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4C307A-6A64-4C04-B760-5BEA99E3E46A}" v="3" dt="2022-01-26T20:12:08.92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E24C307A-6A64-4C04-B760-5BEA99E3E46A}"/>
    <pc:docChg chg="modSld">
      <pc:chgData name="Costner, Bayley" userId="2a58abfe-bf9e-4cc1-9dde-744d7a979601" providerId="ADAL" clId="{E24C307A-6A64-4C04-B760-5BEA99E3E46A}" dt="2022-01-26T20:12:08.909" v="2" actId="14826"/>
      <pc:docMkLst>
        <pc:docMk/>
      </pc:docMkLst>
      <pc:sldChg chg="modSp modTransition">
        <pc:chgData name="Costner, Bayley" userId="2a58abfe-bf9e-4cc1-9dde-744d7a979601" providerId="ADAL" clId="{E24C307A-6A64-4C04-B760-5BEA99E3E46A}" dt="2022-01-26T20:12:08.909" v="2" actId="14826"/>
        <pc:sldMkLst>
          <pc:docMk/>
          <pc:sldMk cId="1129846866" sldId="496"/>
        </pc:sldMkLst>
        <pc:picChg chg="mod">
          <ac:chgData name="Costner, Bayley" userId="2a58abfe-bf9e-4cc1-9dde-744d7a979601" providerId="ADAL" clId="{E24C307A-6A64-4C04-B760-5BEA99E3E46A}" dt="2022-01-26T20:11:22.389" v="1" actId="14826"/>
          <ac:picMkLst>
            <pc:docMk/>
            <pc:sldMk cId="1129846866" sldId="496"/>
            <ac:picMk id="5" creationId="{E5736F3D-8801-4962-809B-8DB40BB60E78}"/>
          </ac:picMkLst>
        </pc:picChg>
        <pc:picChg chg="mod">
          <ac:chgData name="Costner, Bayley" userId="2a58abfe-bf9e-4cc1-9dde-744d7a979601" providerId="ADAL" clId="{E24C307A-6A64-4C04-B760-5BEA99E3E46A}" dt="2022-01-26T20:12:08.909" v="2" actId="14826"/>
          <ac:picMkLst>
            <pc:docMk/>
            <pc:sldMk cId="1129846866" sldId="496"/>
            <ac:picMk id="6" creationId="{184F8389-2D98-4AA6-8660-F4E248ADCB6A}"/>
          </ac:picMkLst>
        </pc:picChg>
      </pc:sldChg>
    </pc:docChg>
  </pc:docChgLst>
  <pc:docChgLst>
    <pc:chgData name="Costner, Bayley" userId="2a58abfe-bf9e-4cc1-9dde-744d7a979601" providerId="ADAL" clId="{E39AC0CE-E39B-4803-8718-FC69026DA22C}"/>
    <pc:docChg chg="modSld">
      <pc:chgData name="Costner, Bayley" userId="2a58abfe-bf9e-4cc1-9dde-744d7a979601" providerId="ADAL" clId="{E39AC0CE-E39B-4803-8718-FC69026DA22C}" dt="2021-12-01T14:16:30.441" v="1" actId="14826"/>
      <pc:docMkLst>
        <pc:docMk/>
      </pc:docMkLst>
      <pc:sldChg chg="modSp">
        <pc:chgData name="Costner, Bayley" userId="2a58abfe-bf9e-4cc1-9dde-744d7a979601" providerId="ADAL" clId="{E39AC0CE-E39B-4803-8718-FC69026DA22C}" dt="2021-12-01T14:16:30.441" v="1" actId="14826"/>
        <pc:sldMkLst>
          <pc:docMk/>
          <pc:sldMk cId="1129846866" sldId="496"/>
        </pc:sldMkLst>
        <pc:picChg chg="mod">
          <ac:chgData name="Costner, Bayley" userId="2a58abfe-bf9e-4cc1-9dde-744d7a979601" providerId="ADAL" clId="{E39AC0CE-E39B-4803-8718-FC69026DA22C}" dt="2021-12-01T14:16:20.326" v="0" actId="14826"/>
          <ac:picMkLst>
            <pc:docMk/>
            <pc:sldMk cId="1129846866" sldId="496"/>
            <ac:picMk id="5" creationId="{E5736F3D-8801-4962-809B-8DB40BB60E78}"/>
          </ac:picMkLst>
        </pc:picChg>
        <pc:picChg chg="mod">
          <ac:chgData name="Costner, Bayley" userId="2a58abfe-bf9e-4cc1-9dde-744d7a979601" providerId="ADAL" clId="{E39AC0CE-E39B-4803-8718-FC69026DA22C}" dt="2021-12-01T14:16:30.441"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St Louis Downtown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1,522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$105.8 million in labor income, contributed $177.7 million in value added, and generated a total economic impact of $422.1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St Louis Downtown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St Louis Downtown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1,522</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$105.8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$177.7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$422.1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St Louis Downtown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5.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2967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St Louis Downtown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St Louis Downtown Airport Impacts</vt:lpstr>
      <vt:lpstr>TOTAL Statewide Aviation Impacts</vt:lpstr>
      <vt:lpstr>TOTAL Region 5 Impacts</vt:lpstr>
      <vt:lpstr>Think St Louis Downtown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