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E43026-F3EF-43A8-8DCC-DA386BE9B4F1}" v="3" dt="2022-01-26T20:19:00.348"/>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75E43026-F3EF-43A8-8DCC-DA386BE9B4F1}"/>
    <pc:docChg chg="modSld">
      <pc:chgData name="Costner, Bayley" userId="2a58abfe-bf9e-4cc1-9dde-744d7a979601" providerId="ADAL" clId="{75E43026-F3EF-43A8-8DCC-DA386BE9B4F1}" dt="2022-01-26T20:19:00.347" v="2" actId="14826"/>
      <pc:docMkLst>
        <pc:docMk/>
      </pc:docMkLst>
      <pc:sldChg chg="modSp modTransition">
        <pc:chgData name="Costner, Bayley" userId="2a58abfe-bf9e-4cc1-9dde-744d7a979601" providerId="ADAL" clId="{75E43026-F3EF-43A8-8DCC-DA386BE9B4F1}" dt="2022-01-26T20:19:00.347" v="2" actId="14826"/>
        <pc:sldMkLst>
          <pc:docMk/>
          <pc:sldMk cId="1129846866" sldId="496"/>
        </pc:sldMkLst>
        <pc:picChg chg="mod">
          <ac:chgData name="Costner, Bayley" userId="2a58abfe-bf9e-4cc1-9dde-744d7a979601" providerId="ADAL" clId="{75E43026-F3EF-43A8-8DCC-DA386BE9B4F1}" dt="2022-01-26T20:18:54.572" v="1" actId="14826"/>
          <ac:picMkLst>
            <pc:docMk/>
            <pc:sldMk cId="1129846866" sldId="496"/>
            <ac:picMk id="5" creationId="{E5736F3D-8801-4962-809B-8DB40BB60E78}"/>
          </ac:picMkLst>
        </pc:picChg>
        <pc:picChg chg="mod">
          <ac:chgData name="Costner, Bayley" userId="2a58abfe-bf9e-4cc1-9dde-744d7a979601" providerId="ADAL" clId="{75E43026-F3EF-43A8-8DCC-DA386BE9B4F1}" dt="2022-01-26T20:19:00.347" v="2" actId="14826"/>
          <ac:picMkLst>
            <pc:docMk/>
            <pc:sldMk cId="1129846866" sldId="496"/>
            <ac:picMk id="6" creationId="{184F8389-2D98-4AA6-8660-F4E248ADCB6A}"/>
          </ac:picMkLst>
        </pc:picChg>
      </pc:sldChg>
    </pc:docChg>
  </pc:docChgLst>
  <pc:docChgLst>
    <pc:chgData name="Costner, Bayley" userId="2a58abfe-bf9e-4cc1-9dde-744d7a979601" providerId="ADAL" clId="{DC831A7A-3472-4601-9ADC-5768C5F808EC}"/>
    <pc:docChg chg="modSld">
      <pc:chgData name="Costner, Bayley" userId="2a58abfe-bf9e-4cc1-9dde-744d7a979601" providerId="ADAL" clId="{DC831A7A-3472-4601-9ADC-5768C5F808EC}" dt="2021-12-01T14:17:10.054" v="1" actId="14826"/>
      <pc:docMkLst>
        <pc:docMk/>
      </pc:docMkLst>
      <pc:sldChg chg="modSp">
        <pc:chgData name="Costner, Bayley" userId="2a58abfe-bf9e-4cc1-9dde-744d7a979601" providerId="ADAL" clId="{DC831A7A-3472-4601-9ADC-5768C5F808EC}" dt="2021-12-01T14:17:10.054" v="1" actId="14826"/>
        <pc:sldMkLst>
          <pc:docMk/>
          <pc:sldMk cId="1129846866" sldId="496"/>
        </pc:sldMkLst>
        <pc:picChg chg="mod">
          <ac:chgData name="Costner, Bayley" userId="2a58abfe-bf9e-4cc1-9dde-744d7a979601" providerId="ADAL" clId="{DC831A7A-3472-4601-9ADC-5768C5F808EC}" dt="2021-12-01T14:17:00.353" v="0" actId="14826"/>
          <ac:picMkLst>
            <pc:docMk/>
            <pc:sldMk cId="1129846866" sldId="496"/>
            <ac:picMk id="5" creationId="{E5736F3D-8801-4962-809B-8DB40BB60E78}"/>
          </ac:picMkLst>
        </pc:picChg>
        <pc:picChg chg="mod">
          <ac:chgData name="Costner, Bayley" userId="2a58abfe-bf9e-4cc1-9dde-744d7a979601" providerId="ADAL" clId="{DC831A7A-3472-4601-9ADC-5768C5F808EC}" dt="2021-12-01T14:17:10.054"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Ingersoll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$500,000 in labor income, contributed $678,000 in value added, and generated a total economic impact of $1.2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Ingersoll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Ingersoll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$500,000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$678,000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Ingersoll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2955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Ingersoll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Ingersoll Airport Impacts</vt:lpstr>
      <vt:lpstr>TOTAL Statewide Aviation Impacts</vt:lpstr>
      <vt:lpstr>TOTAL Region 3 Impacts</vt:lpstr>
      <vt:lpstr>Think Ingersoll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