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88"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A89974-B764-4022-BB65-157B8093B8FA}" v="3" dt="2022-01-26T20:19:37.286"/>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ADA89974-B764-4022-BB65-157B8093B8FA}"/>
    <pc:docChg chg="modSld">
      <pc:chgData name="Costner, Bayley" userId="2a58abfe-bf9e-4cc1-9dde-744d7a979601" providerId="ADAL" clId="{ADA89974-B764-4022-BB65-157B8093B8FA}" dt="2022-01-26T20:19:37.285" v="2" actId="14826"/>
      <pc:docMkLst>
        <pc:docMk/>
      </pc:docMkLst>
      <pc:sldChg chg="modSp modTransition">
        <pc:chgData name="Costner, Bayley" userId="2a58abfe-bf9e-4cc1-9dde-744d7a979601" providerId="ADAL" clId="{ADA89974-B764-4022-BB65-157B8093B8FA}" dt="2022-01-26T20:19:37.285" v="2" actId="14826"/>
        <pc:sldMkLst>
          <pc:docMk/>
          <pc:sldMk cId="1129846866" sldId="496"/>
        </pc:sldMkLst>
        <pc:picChg chg="mod">
          <ac:chgData name="Costner, Bayley" userId="2a58abfe-bf9e-4cc1-9dde-744d7a979601" providerId="ADAL" clId="{ADA89974-B764-4022-BB65-157B8093B8FA}" dt="2022-01-26T20:19:31.560" v="1" actId="14826"/>
          <ac:picMkLst>
            <pc:docMk/>
            <pc:sldMk cId="1129846866" sldId="496"/>
            <ac:picMk id="5" creationId="{E5736F3D-8801-4962-809B-8DB40BB60E78}"/>
          </ac:picMkLst>
        </pc:picChg>
        <pc:picChg chg="mod">
          <ac:chgData name="Costner, Bayley" userId="2a58abfe-bf9e-4cc1-9dde-744d7a979601" providerId="ADAL" clId="{ADA89974-B764-4022-BB65-157B8093B8FA}" dt="2022-01-26T20:19:37.285" v="2" actId="14826"/>
          <ac:picMkLst>
            <pc:docMk/>
            <pc:sldMk cId="1129846866" sldId="496"/>
            <ac:picMk id="6" creationId="{184F8389-2D98-4AA6-8660-F4E248ADCB6A}"/>
          </ac:picMkLst>
        </pc:picChg>
      </pc:sldChg>
    </pc:docChg>
  </pc:docChgLst>
  <pc:docChgLst>
    <pc:chgData name="Costner, Bayley" userId="2a58abfe-bf9e-4cc1-9dde-744d7a979601" providerId="ADAL" clId="{0D21C386-34B0-4857-AE68-21F944140678}"/>
    <pc:docChg chg="modSld">
      <pc:chgData name="Costner, Bayley" userId="2a58abfe-bf9e-4cc1-9dde-744d7a979601" providerId="ADAL" clId="{0D21C386-34B0-4857-AE68-21F944140678}" dt="2021-12-01T14:17:47.934" v="1" actId="14826"/>
      <pc:docMkLst>
        <pc:docMk/>
      </pc:docMkLst>
      <pc:sldChg chg="modSp">
        <pc:chgData name="Costner, Bayley" userId="2a58abfe-bf9e-4cc1-9dde-744d7a979601" providerId="ADAL" clId="{0D21C386-34B0-4857-AE68-21F944140678}" dt="2021-12-01T14:17:47.934" v="1" actId="14826"/>
        <pc:sldMkLst>
          <pc:docMk/>
          <pc:sldMk cId="1129846866" sldId="496"/>
        </pc:sldMkLst>
        <pc:picChg chg="mod">
          <ac:chgData name="Costner, Bayley" userId="2a58abfe-bf9e-4cc1-9dde-744d7a979601" providerId="ADAL" clId="{0D21C386-34B0-4857-AE68-21F944140678}" dt="2021-12-01T14:17:38.678" v="0" actId="14826"/>
          <ac:picMkLst>
            <pc:docMk/>
            <pc:sldMk cId="1129846866" sldId="496"/>
            <ac:picMk id="5" creationId="{E5736F3D-8801-4962-809B-8DB40BB60E78}"/>
          </ac:picMkLst>
        </pc:picChg>
        <pc:picChg chg="mod">
          <ac:chgData name="Costner, Bayley" userId="2a58abfe-bf9e-4cc1-9dde-744d7a979601" providerId="ADAL" clId="{0D21C386-34B0-4857-AE68-21F944140678}" dt="2021-12-01T14:17:47.934"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Carmi Municipal</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20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$753,000 million in labor income, contributed $1.0 million in value added, and generated a total economic impact of $1.8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5 created 38,278 jobs earning $2.6 billion in labor income, contributed $3.4 billion in value added, and generated a total economic impact of $6.1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Carmi Municipal</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Carmi Municipal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20</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$753,000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$1.0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$1.8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5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38,278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$6.1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634E9292-6C55-47FF-92EF-923457EE43AB}"/>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1169501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lstStyle/>
          <a:p>
            <a:r>
              <a:rPr lang="en-US" dirty="0"/>
              <a:t>Think Carmi Municipal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5.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2958</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Carmi Municipal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Carmi Municipal Impacts</vt:lpstr>
      <vt:lpstr>TOTAL Statewide Aviation Impacts</vt:lpstr>
      <vt:lpstr>TOTAL Region 5 Impacts</vt:lpstr>
      <vt:lpstr>Think Carmi Municipal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