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1"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E773AB-37C3-417C-BED9-B7CA854A41B3}" v="3" dt="2022-01-26T20:24:58.697"/>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D5E773AB-37C3-417C-BED9-B7CA854A41B3}"/>
    <pc:docChg chg="modSld">
      <pc:chgData name="Costner, Bayley" userId="2a58abfe-bf9e-4cc1-9dde-744d7a979601" providerId="ADAL" clId="{D5E773AB-37C3-417C-BED9-B7CA854A41B3}" dt="2022-01-26T20:24:58.697" v="2" actId="14826"/>
      <pc:docMkLst>
        <pc:docMk/>
      </pc:docMkLst>
      <pc:sldChg chg="modSp modTransition">
        <pc:chgData name="Costner, Bayley" userId="2a58abfe-bf9e-4cc1-9dde-744d7a979601" providerId="ADAL" clId="{D5E773AB-37C3-417C-BED9-B7CA854A41B3}" dt="2022-01-26T20:24:58.697" v="2" actId="14826"/>
        <pc:sldMkLst>
          <pc:docMk/>
          <pc:sldMk cId="1129846866" sldId="496"/>
        </pc:sldMkLst>
        <pc:picChg chg="mod">
          <ac:chgData name="Costner, Bayley" userId="2a58abfe-bf9e-4cc1-9dde-744d7a979601" providerId="ADAL" clId="{D5E773AB-37C3-417C-BED9-B7CA854A41B3}" dt="2022-01-26T20:24:50.315" v="1" actId="14826"/>
          <ac:picMkLst>
            <pc:docMk/>
            <pc:sldMk cId="1129846866" sldId="496"/>
            <ac:picMk id="5" creationId="{E5736F3D-8801-4962-809B-8DB40BB60E78}"/>
          </ac:picMkLst>
        </pc:picChg>
        <pc:picChg chg="mod">
          <ac:chgData name="Costner, Bayley" userId="2a58abfe-bf9e-4cc1-9dde-744d7a979601" providerId="ADAL" clId="{D5E773AB-37C3-417C-BED9-B7CA854A41B3}" dt="2022-01-26T20:24:58.697"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DuPage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5,524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$403.0 million in labor income, contributed $676.1 million in value added, and generated a total economic impact of $1.5 billion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1 created 375,370 jobs earning $25.5 billion in labor income, contributed $42.8 billion in value added, and generated a total economic impact of $73.5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10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DuPage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DuPage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5,524</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$403.0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$676.1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$1.5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1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375,370</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$25.5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$42.8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$73.5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F2C22807-0766-4EB5-9745-75AC5A6E4419}"/>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2336338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lstStyle/>
          <a:p>
            <a:r>
              <a:rPr lang="en-US" dirty="0"/>
              <a:t>Think DuPage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FAD465C-2743-4AE3-B5C8-4ADD900EF50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2959</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DuPage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DuPage Airport Impacts</vt:lpstr>
      <vt:lpstr>TOTAL Statewide Aviation Impacts</vt:lpstr>
      <vt:lpstr>TOTAL Region 1 Impacts</vt:lpstr>
      <vt:lpstr>Think DuPage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14</cp:revision>
  <cp:lastPrinted>2021-06-09T21:01:01Z</cp:lastPrinted>
  <dcterms:created xsi:type="dcterms:W3CDTF">2020-05-13T14:40:41Z</dcterms:created>
  <dcterms:modified xsi:type="dcterms:W3CDTF">2022-01-26T20:25:01Z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