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88"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E558D8-75DE-4741-9FA5-87064A9AB0D1}" v="5" dt="2022-01-26T20:26:37.514"/>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FCE558D8-75DE-4741-9FA5-87064A9AB0D1}"/>
    <pc:docChg chg="modSld">
      <pc:chgData name="Costner, Bayley" userId="2a58abfe-bf9e-4cc1-9dde-744d7a979601" providerId="ADAL" clId="{FCE558D8-75DE-4741-9FA5-87064A9AB0D1}" dt="2022-01-26T20:26:37.513" v="4" actId="14826"/>
      <pc:docMkLst>
        <pc:docMk/>
      </pc:docMkLst>
      <pc:sldChg chg="modSp modTransition">
        <pc:chgData name="Costner, Bayley" userId="2a58abfe-bf9e-4cc1-9dde-744d7a979601" providerId="ADAL" clId="{FCE558D8-75DE-4741-9FA5-87064A9AB0D1}" dt="2022-01-26T20:26:37.513" v="4" actId="14826"/>
        <pc:sldMkLst>
          <pc:docMk/>
          <pc:sldMk cId="1129846866" sldId="496"/>
        </pc:sldMkLst>
        <pc:picChg chg="mod">
          <ac:chgData name="Costner, Bayley" userId="2a58abfe-bf9e-4cc1-9dde-744d7a979601" providerId="ADAL" clId="{FCE558D8-75DE-4741-9FA5-87064A9AB0D1}" dt="2022-01-26T20:25:23.099" v="3" actId="14826"/>
          <ac:picMkLst>
            <pc:docMk/>
            <pc:sldMk cId="1129846866" sldId="496"/>
            <ac:picMk id="5" creationId="{E5736F3D-8801-4962-809B-8DB40BB60E78}"/>
          </ac:picMkLst>
        </pc:picChg>
        <pc:picChg chg="mod">
          <ac:chgData name="Costner, Bayley" userId="2a58abfe-bf9e-4cc1-9dde-744d7a979601" providerId="ADAL" clId="{FCE558D8-75DE-4741-9FA5-87064A9AB0D1}" dt="2022-01-26T20:26:37.513" v="4"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Centralia Municipal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55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$3.2 million in labor income, contributed $4.3 million in value added, and generated a total economic impact of $8.0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5 created 38,278 jobs earning $2.6 billion in labor income, contributed $3.4 billion in value added, and generated a total economic impact of $6.1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73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Centralia Municipal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Centralia Municipal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55</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$3.2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$4.3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$8.0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5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38,278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$2.6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$6.1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634E9292-6C55-47FF-92EF-923457EE43AB}"/>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11695014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Centralia Municipal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3.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6680B173-B58E-47C3-B327-04D03A74C32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0</TotalTime>
  <Words>2963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Centralia Municipal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Centralia Municipal Airport Impacts</vt:lpstr>
      <vt:lpstr>TOTAL Statewide Aviation Impacts</vt:lpstr>
      <vt:lpstr>TOTAL Region 5 Impacts</vt:lpstr>
      <vt:lpstr>Think Centralia Municipal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2022-01-26T20:26:38Z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