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3B280-3B53-4601-B7FF-3734B0AEE748}" v="3" dt="2022-01-26T20:27:08.58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1513B280-3B53-4601-B7FF-3734B0AEE748}"/>
    <pc:docChg chg="modSld">
      <pc:chgData name="Costner, Bayley" userId="2a58abfe-bf9e-4cc1-9dde-744d7a979601" providerId="ADAL" clId="{1513B280-3B53-4601-B7FF-3734B0AEE748}" dt="2022-01-26T20:27:08.579" v="2" actId="14826"/>
      <pc:docMkLst>
        <pc:docMk/>
      </pc:docMkLst>
      <pc:sldChg chg="modSp modTransition">
        <pc:chgData name="Costner, Bayley" userId="2a58abfe-bf9e-4cc1-9dde-744d7a979601" providerId="ADAL" clId="{1513B280-3B53-4601-B7FF-3734B0AEE748}" dt="2022-01-26T20:27:08.579" v="2" actId="14826"/>
        <pc:sldMkLst>
          <pc:docMk/>
          <pc:sldMk cId="1129846866" sldId="496"/>
        </pc:sldMkLst>
        <pc:picChg chg="mod">
          <ac:chgData name="Costner, Bayley" userId="2a58abfe-bf9e-4cc1-9dde-744d7a979601" providerId="ADAL" clId="{1513B280-3B53-4601-B7FF-3734B0AEE748}" dt="2022-01-26T20:26:57.187" v="1" actId="14826"/>
          <ac:picMkLst>
            <pc:docMk/>
            <pc:sldMk cId="1129846866" sldId="496"/>
            <ac:picMk id="5" creationId="{E5736F3D-8801-4962-809B-8DB40BB60E78}"/>
          </ac:picMkLst>
        </pc:picChg>
        <pc:picChg chg="mod">
          <ac:chgData name="Costner, Bayley" userId="2a58abfe-bf9e-4cc1-9dde-744d7a979601" providerId="ADAL" clId="{1513B280-3B53-4601-B7FF-3734B0AEE748}" dt="2022-01-26T20:27:08.579"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Kewanee Municipal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XXX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$XX million in labor income, contributed $XX million in value added, and generated a total economic impact of $XX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Kewanee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Kewanee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x</a:t>
            </a:r>
            <a:r>
              <a:rPr kumimoji="0" lang="en-US" sz="2800" b="0" i="0" u="none" strike="noStrike" kern="1200" cap="none" spc="0" normalizeH="0" baseline="0" noProof="0" dirty="0" err="1">
                <a:ln>
                  <a:noFill/>
                </a:ln>
                <a:solidFill>
                  <a:srgbClr val="387EA0"/>
                </a:solidFill>
                <a:effectLst/>
                <a:uLnTx/>
                <a:uFillTx/>
                <a:latin typeface="Arial Black" panose="020B0A04020102020204" pitchFamily="34" charset="0"/>
                <a:ea typeface="+mn-ea"/>
                <a:cs typeface="+mn-cs"/>
              </a:rPr>
              <a:t>x,xxx</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$xx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$xx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$xx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Kewanee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Kewanee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Kewanee Municipal Airport Impacts</vt:lpstr>
      <vt:lpstr>TOTAL Statewide Aviation Impacts</vt:lpstr>
      <vt:lpstr>TOTAL Region 2 Impacts</vt:lpstr>
      <vt:lpstr>Think Kewanee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