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4"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B37F49-0382-46BF-BAFB-BA42499A143D}" v="3" dt="2022-01-26T20:40:34.930"/>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D3B37F49-0382-46BF-BAFB-BA42499A143D}"/>
    <pc:docChg chg="modSld">
      <pc:chgData name="Costner, Bayley" userId="2a58abfe-bf9e-4cc1-9dde-744d7a979601" providerId="ADAL" clId="{D3B37F49-0382-46BF-BAFB-BA42499A143D}" dt="2022-01-26T20:40:34.930" v="2" actId="14826"/>
      <pc:docMkLst>
        <pc:docMk/>
      </pc:docMkLst>
      <pc:sldChg chg="modSp modTransition">
        <pc:chgData name="Costner, Bayley" userId="2a58abfe-bf9e-4cc1-9dde-744d7a979601" providerId="ADAL" clId="{D3B37F49-0382-46BF-BAFB-BA42499A143D}" dt="2022-01-26T20:40:34.930" v="2" actId="14826"/>
        <pc:sldMkLst>
          <pc:docMk/>
          <pc:sldMk cId="1129846866" sldId="496"/>
        </pc:sldMkLst>
        <pc:picChg chg="mod">
          <ac:chgData name="Costner, Bayley" userId="2a58abfe-bf9e-4cc1-9dde-744d7a979601" providerId="ADAL" clId="{D3B37F49-0382-46BF-BAFB-BA42499A143D}" dt="2022-01-26T20:40:29.739" v="1" actId="14826"/>
          <ac:picMkLst>
            <pc:docMk/>
            <pc:sldMk cId="1129846866" sldId="496"/>
            <ac:picMk id="5" creationId="{E5736F3D-8801-4962-809B-8DB40BB60E78}"/>
          </ac:picMkLst>
        </pc:picChg>
        <pc:picChg chg="mod">
          <ac:chgData name="Costner, Bayley" userId="2a58abfe-bf9e-4cc1-9dde-744d7a979601" providerId="ADAL" clId="{D3B37F49-0382-46BF-BAFB-BA42499A143D}" dt="2022-01-26T20:40:34.930"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Mount Sterling Municipal</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30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$1.9 million in labor income, contributed $2.8 million in value added, and generated a total economic impact of $5.3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4 created 18,851 jobs earning $900.7 million in labor income, contributed $1.5 billion in value added, and generated a total economic impact of $3.4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460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Mount Sterling Municipal</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Mount Sterling Municipal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30</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$1.9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$2.8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$5.3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4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18,851</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631596" y="1625660"/>
            <a:ext cx="1944449"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$900.7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$1.5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20F15DDE-2CC2-4CCB-92A0-B3FFCF6C336E}"/>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1828482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Mount Sterling Municipal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2.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EFAD465C-2743-4AE3-B5C8-4ADD900EF50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2963</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Mount Sterling Municipal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Mount Sterling Municipal Impacts</vt:lpstr>
      <vt:lpstr>TOTAL Statewide Aviation Impacts</vt:lpstr>
      <vt:lpstr>TOTAL Region 4 Impacts</vt:lpstr>
      <vt:lpstr>Think Mount Sterling Municipal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14</cp:revision>
  <cp:lastPrinted>2021-06-09T21:01:01Z</cp:lastPrinted>
  <dcterms:created xsi:type="dcterms:W3CDTF">2020-05-13T14:40:41Z</dcterms:created>
  <dcterms:modified xsi:type="dcterms:W3CDTF">2022-01-26T20:40:35Z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