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5"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A5D1AB-52A7-48F3-9444-70DC3135FA63}" v="3" dt="2022-01-26T20:48:38.834"/>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4AA5D1AB-52A7-48F3-9444-70DC3135FA63}"/>
    <pc:docChg chg="modSld">
      <pc:chgData name="Costner, Bayley" userId="2a58abfe-bf9e-4cc1-9dde-744d7a979601" providerId="ADAL" clId="{4AA5D1AB-52A7-48F3-9444-70DC3135FA63}" dt="2022-01-26T20:48:38.834" v="2" actId="14826"/>
      <pc:docMkLst>
        <pc:docMk/>
      </pc:docMkLst>
      <pc:sldChg chg="modSp modTransition">
        <pc:chgData name="Costner, Bayley" userId="2a58abfe-bf9e-4cc1-9dde-744d7a979601" providerId="ADAL" clId="{4AA5D1AB-52A7-48F3-9444-70DC3135FA63}" dt="2022-01-26T20:48:38.834" v="2" actId="14826"/>
        <pc:sldMkLst>
          <pc:docMk/>
          <pc:sldMk cId="1129846866" sldId="496"/>
        </pc:sldMkLst>
        <pc:picChg chg="mod">
          <ac:chgData name="Costner, Bayley" userId="2a58abfe-bf9e-4cc1-9dde-744d7a979601" providerId="ADAL" clId="{4AA5D1AB-52A7-48F3-9444-70DC3135FA63}" dt="2022-01-26T20:48:29.429" v="1" actId="14826"/>
          <ac:picMkLst>
            <pc:docMk/>
            <pc:sldMk cId="1129846866" sldId="496"/>
            <ac:picMk id="5" creationId="{E5736F3D-8801-4962-809B-8DB40BB60E78}"/>
          </ac:picMkLst>
        </pc:picChg>
        <pc:picChg chg="mod">
          <ac:chgData name="Costner, Bayley" userId="2a58abfe-bf9e-4cc1-9dde-744d7a979601" providerId="ADAL" clId="{4AA5D1AB-52A7-48F3-9444-70DC3135FA63}" dt="2022-01-26T20:48:38.834"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Greater Kankakee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455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$17.2 million in labor income, contributed $22.6 million in value added, and generated a total economic impact of $37.6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2 created 37,685 jobs earning $2.3 billion in labor income, contributed $4.0 billion in value added, and generated a total economic impact of $8.1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4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Greater Kankakee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Greater Kankakee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455</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$17.2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$22.6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$37.6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2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37,685</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$2.3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$4.0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$8.1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6" name="TextBox 25">
            <a:extLst>
              <a:ext uri="{FF2B5EF4-FFF2-40B4-BE49-F238E27FC236}">
                <a16:creationId xmlns:a16="http://schemas.microsoft.com/office/drawing/2014/main" id="{47D496FA-6459-42D8-80E1-EE7E202BC197}"/>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9747462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Greater Kankakee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2963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Greater Kankakee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Greater Kankakee Airport Impacts</vt:lpstr>
      <vt:lpstr>TOTAL Statewide Aviation Impacts</vt:lpstr>
      <vt:lpstr>TOTAL Region 2 Impacts</vt:lpstr>
      <vt:lpstr>Think Greater Kankakee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14</cp:revision>
  <cp:lastPrinted>2021-06-09T21:01:01Z</cp:lastPrinted>
  <dcterms:created xsi:type="dcterms:W3CDTF">2020-05-13T14:40:41Z</dcterms:created>
  <dcterms:modified xsi:type="dcterms:W3CDTF">2022-01-26T20:48:39Z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