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4"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C31992-9B94-4C48-A88A-82039194BD6A}" v="3" dt="2022-01-26T20:52:18.084"/>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F2C31992-9B94-4C48-A88A-82039194BD6A}"/>
    <pc:docChg chg="modSld">
      <pc:chgData name="Costner, Bayley" userId="2a58abfe-bf9e-4cc1-9dde-744d7a979601" providerId="ADAL" clId="{F2C31992-9B94-4C48-A88A-82039194BD6A}" dt="2022-01-26T20:52:18.084" v="2" actId="14826"/>
      <pc:docMkLst>
        <pc:docMk/>
      </pc:docMkLst>
      <pc:sldChg chg="modSp modTransition">
        <pc:chgData name="Costner, Bayley" userId="2a58abfe-bf9e-4cc1-9dde-744d7a979601" providerId="ADAL" clId="{F2C31992-9B94-4C48-A88A-82039194BD6A}" dt="2022-01-26T20:52:18.084" v="2" actId="14826"/>
        <pc:sldMkLst>
          <pc:docMk/>
          <pc:sldMk cId="1129846866" sldId="496"/>
        </pc:sldMkLst>
        <pc:picChg chg="mod">
          <ac:chgData name="Costner, Bayley" userId="2a58abfe-bf9e-4cc1-9dde-744d7a979601" providerId="ADAL" clId="{F2C31992-9B94-4C48-A88A-82039194BD6A}" dt="2022-01-26T20:52:10.070" v="1" actId="14826"/>
          <ac:picMkLst>
            <pc:docMk/>
            <pc:sldMk cId="1129846866" sldId="496"/>
            <ac:picMk id="5" creationId="{E5736F3D-8801-4962-809B-8DB40BB60E78}"/>
          </ac:picMkLst>
        </pc:picChg>
        <pc:picChg chg="mod">
          <ac:chgData name="Costner, Bayley" userId="2a58abfe-bf9e-4cc1-9dde-744d7a979601" providerId="ADAL" clId="{F2C31992-9B94-4C48-A88A-82039194BD6A}" dt="2022-01-26T20:52:18.084"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Lawrenceville-Vincennes International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583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$25.4 million in labor income, contributed $49.0 million in value added, and generated a total economic impact of $110.6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4 created 18,851 jobs earning $900.7 million in labor income, contributed $1.5 billion in value added, and generated a total economic impact of $3.4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6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fontScale="90000"/>
          </a:bodyPr>
          <a:lstStyle/>
          <a:p>
            <a:r>
              <a:rPr lang="en-US" sz="4800" dirty="0">
                <a:latin typeface="Arial"/>
                <a:cs typeface="Arial"/>
              </a:rPr>
              <a:t>Lawrenceville-Vincennes International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Lawrenceville-Vincennes International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583</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$25.4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$49.0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$110.6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4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18,851</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631596" y="1625660"/>
            <a:ext cx="1944449"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$900.7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$1.5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20F15DDE-2CC2-4CCB-92A0-B3FFCF6C336E}"/>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1828482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Lawrenceville-Vincennes International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FAD465C-2743-4AE3-B5C8-4ADD900EF50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2963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Lawrenceville-Vincennes International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Lawrenceville-Vincennes International Airport Impacts</vt:lpstr>
      <vt:lpstr>TOTAL Statewide Aviation Impacts</vt:lpstr>
      <vt:lpstr>TOTAL Region 4 Impacts</vt:lpstr>
      <vt:lpstr>Think Lawrenceville-Vincennes International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2022-01-26T20:52:18Z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