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88"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5D4F3A-2F10-4781-865A-7263182F03CD}" v="3" dt="2022-01-26T20:52:44.396"/>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615D4F3A-2F10-4781-865A-7263182F03CD}"/>
    <pc:docChg chg="modSld">
      <pc:chgData name="Costner, Bayley" userId="2a58abfe-bf9e-4cc1-9dde-744d7a979601" providerId="ADAL" clId="{615D4F3A-2F10-4781-865A-7263182F03CD}" dt="2022-01-26T20:52:44.396" v="2" actId="14826"/>
      <pc:docMkLst>
        <pc:docMk/>
      </pc:docMkLst>
      <pc:sldChg chg="modSp modTransition">
        <pc:chgData name="Costner, Bayley" userId="2a58abfe-bf9e-4cc1-9dde-744d7a979601" providerId="ADAL" clId="{615D4F3A-2F10-4781-865A-7263182F03CD}" dt="2022-01-26T20:52:44.396" v="2" actId="14826"/>
        <pc:sldMkLst>
          <pc:docMk/>
          <pc:sldMk cId="1129846866" sldId="496"/>
        </pc:sldMkLst>
        <pc:picChg chg="mod">
          <ac:chgData name="Costner, Bayley" userId="2a58abfe-bf9e-4cc1-9dde-744d7a979601" providerId="ADAL" clId="{615D4F3A-2F10-4781-865A-7263182F03CD}" dt="2022-01-26T20:52:37.836" v="1" actId="14826"/>
          <ac:picMkLst>
            <pc:docMk/>
            <pc:sldMk cId="1129846866" sldId="496"/>
            <ac:picMk id="5" creationId="{E5736F3D-8801-4962-809B-8DB40BB60E78}"/>
          </ac:picMkLst>
        </pc:picChg>
        <pc:picChg chg="mod">
          <ac:chgData name="Costner, Bayley" userId="2a58abfe-bf9e-4cc1-9dde-744d7a979601" providerId="ADAL" clId="{615D4F3A-2F10-4781-865A-7263182F03CD}" dt="2022-01-26T20:52:44.396" v="2" actId="14826"/>
          <ac:picMkLst>
            <pc:docMk/>
            <pc:sldMk cId="1129846866" sldId="496"/>
            <ac:picMk id="6" creationId="{184F8389-2D98-4AA6-8660-F4E248ADCB6A}"/>
          </ac:picMkLst>
        </pc:picChg>
      </pc:sldChg>
    </pc:docChg>
  </pc:docChgLst>
  <pc:docChgLst>
    <pc:chgData name="Costner, Bayley" userId="2a58abfe-bf9e-4cc1-9dde-744d7a979601" providerId="ADAL" clId="{89CE1B1A-AFD6-44D1-9C66-E684AB813982}"/>
    <pc:docChg chg="modSld">
      <pc:chgData name="Costner, Bayley" userId="2a58abfe-bf9e-4cc1-9dde-744d7a979601" providerId="ADAL" clId="{89CE1B1A-AFD6-44D1-9C66-E684AB813982}" dt="2021-12-01T14:28:06.584" v="1" actId="14826"/>
      <pc:docMkLst>
        <pc:docMk/>
      </pc:docMkLst>
      <pc:sldChg chg="modSp">
        <pc:chgData name="Costner, Bayley" userId="2a58abfe-bf9e-4cc1-9dde-744d7a979601" providerId="ADAL" clId="{89CE1B1A-AFD6-44D1-9C66-E684AB813982}" dt="2021-12-01T14:28:06.584" v="1" actId="14826"/>
        <pc:sldMkLst>
          <pc:docMk/>
          <pc:sldMk cId="1129846866" sldId="496"/>
        </pc:sldMkLst>
        <pc:picChg chg="mod">
          <ac:chgData name="Costner, Bayley" userId="2a58abfe-bf9e-4cc1-9dde-744d7a979601" providerId="ADAL" clId="{89CE1B1A-AFD6-44D1-9C66-E684AB813982}" dt="2021-12-01T14:27:52.473" v="0" actId="14826"/>
          <ac:picMkLst>
            <pc:docMk/>
            <pc:sldMk cId="1129846866" sldId="496"/>
            <ac:picMk id="5" creationId="{E5736F3D-8801-4962-809B-8DB40BB60E78}"/>
          </ac:picMkLst>
        </pc:picChg>
        <pc:picChg chg="mod">
          <ac:chgData name="Costner, Bayley" userId="2a58abfe-bf9e-4cc1-9dde-744d7a979601" providerId="ADAL" clId="{89CE1B1A-AFD6-44D1-9C66-E684AB813982}" dt="2021-12-01T14:28:06.584"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Metropolis Municipal</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3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$121,000 in labor income, contributed $175,000 in value added, and generated a total economic impact of $307,000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5 created 38,278 jobs earning $2.6 billion in labor income, contributed $3.4 billion in value added, and generated a total economic impact of $6.1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Metropolis Municipal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Metropolis Municipal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3</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$121,000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$175,000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$307,000</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5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38,278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$6.1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634E9292-6C55-47FF-92EF-923457EE43AB}"/>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1169501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Metropolis Municipal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2957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Metropolis Municipal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Metropolis Municipal Airport Impacts</vt:lpstr>
      <vt:lpstr>TOTAL Statewide Aviation Impacts</vt:lpstr>
      <vt:lpstr>TOTAL Region 5 Impacts</vt:lpstr>
      <vt:lpstr>Think Metropolis Municipal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2022-01-26T20:52:44Z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