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1"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CB7C2D-E4AA-4E8C-BEAA-0993EADAADBE}" v="3" dt="2022-01-26T21:03:53.559"/>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76CB7C2D-E4AA-4E8C-BEAA-0993EADAADBE}"/>
    <pc:docChg chg="modSld">
      <pc:chgData name="Costner, Bayley" userId="2a58abfe-bf9e-4cc1-9dde-744d7a979601" providerId="ADAL" clId="{76CB7C2D-E4AA-4E8C-BEAA-0993EADAADBE}" dt="2022-01-26T21:03:53.559" v="2" actId="14826"/>
      <pc:docMkLst>
        <pc:docMk/>
      </pc:docMkLst>
      <pc:sldChg chg="modSp modTransition">
        <pc:chgData name="Costner, Bayley" userId="2a58abfe-bf9e-4cc1-9dde-744d7a979601" providerId="ADAL" clId="{76CB7C2D-E4AA-4E8C-BEAA-0993EADAADBE}" dt="2022-01-26T21:03:53.559" v="2" actId="14826"/>
        <pc:sldMkLst>
          <pc:docMk/>
          <pc:sldMk cId="1129846866" sldId="496"/>
        </pc:sldMkLst>
        <pc:picChg chg="mod">
          <ac:chgData name="Costner, Bayley" userId="2a58abfe-bf9e-4cc1-9dde-744d7a979601" providerId="ADAL" clId="{76CB7C2D-E4AA-4E8C-BEAA-0993EADAADBE}" dt="2022-01-26T21:03:46.975" v="1" actId="14826"/>
          <ac:picMkLst>
            <pc:docMk/>
            <pc:sldMk cId="1129846866" sldId="496"/>
            <ac:picMk id="5" creationId="{E5736F3D-8801-4962-809B-8DB40BB60E78}"/>
          </ac:picMkLst>
        </pc:picChg>
        <pc:picChg chg="mod">
          <ac:chgData name="Costner, Bayley" userId="2a58abfe-bf9e-4cc1-9dde-744d7a979601" providerId="ADAL" clId="{76CB7C2D-E4AA-4E8C-BEAA-0993EADAADBE}" dt="2022-01-26T21:03:53.559"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Chicago Midway International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53,945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$3.2 billion in labor income, contributed $5.0 billion in value added, and generated a total economic impact of $8.5 billion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1 created 375,370 jobs earning $25.5 billion in labor income, contributed $42.8 billion in value added, and generated a total economic impact of $73.5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10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8"/>
            <a:ext cx="10766552" cy="2479675"/>
          </a:xfrm>
        </p:spPr>
        <p:txBody>
          <a:bodyPr>
            <a:normAutofit fontScale="90000"/>
          </a:bodyPr>
          <a:lstStyle/>
          <a:p>
            <a:r>
              <a:rPr lang="en-US" sz="4800" dirty="0">
                <a:latin typeface="Arial"/>
                <a:cs typeface="Arial"/>
              </a:rPr>
              <a:t>Chicago Midway International </a:t>
            </a:r>
            <a:br>
              <a:rPr lang="en-US" sz="4800" dirty="0">
                <a:latin typeface="Arial"/>
                <a:cs typeface="Arial"/>
              </a:rPr>
            </a:br>
            <a:r>
              <a:rPr lang="en-US" sz="4800" dirty="0">
                <a:latin typeface="Arial"/>
                <a:cs typeface="Arial"/>
              </a:rPr>
              <a:t>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Chicago Midway International </a:t>
            </a:r>
            <a:br>
              <a:rPr lang="en-US" dirty="0"/>
            </a:br>
            <a:r>
              <a:rPr lang="en-US" dirty="0"/>
              <a:t>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53,945</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$3.2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$5.0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$8.5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1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375,370</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$25.5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$42.8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$73.5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F2C22807-0766-4EB5-9745-75AC5A6E4419}"/>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2336338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Chicago Midway International </a:t>
            </a:r>
            <a:br>
              <a:rPr lang="en-US" dirty="0"/>
            </a:br>
            <a:r>
              <a:rPr lang="en-US" dirty="0"/>
              <a:t>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2.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5.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2970</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Chicago Midway International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Chicago Midway International  Airport Impacts</vt:lpstr>
      <vt:lpstr>TOTAL Statewide Aviation Impacts</vt:lpstr>
      <vt:lpstr>TOTAL Region 1 Impacts</vt:lpstr>
      <vt:lpstr>Think Chicago Midway International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