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CD5D92-8D0E-4F9D-B92F-E0391C925FAC}" v="6" dt="2022-01-26T21:04:19.26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F8CD5D92-8D0E-4F9D-B92F-E0391C925FAC}"/>
    <pc:docChg chg="undo custSel delSld modSld">
      <pc:chgData name="Costner, Bayley" userId="2a58abfe-bf9e-4cc1-9dde-744d7a979601" providerId="ADAL" clId="{F8CD5D92-8D0E-4F9D-B92F-E0391C925FAC}" dt="2022-01-26T21:04:19.259" v="89" actId="14826"/>
      <pc:docMkLst>
        <pc:docMk/>
      </pc:docMkLst>
      <pc:sldChg chg="modSp mod">
        <pc:chgData name="Costner, Bayley" userId="2a58abfe-bf9e-4cc1-9dde-744d7a979601" providerId="ADAL" clId="{F8CD5D92-8D0E-4F9D-B92F-E0391C925FAC}" dt="2021-11-26T13:55:44.957" v="30" actId="20577"/>
        <pc:sldMkLst>
          <pc:docMk/>
          <pc:sldMk cId="240532075" sldId="258"/>
        </pc:sldMkLst>
        <pc:spChg chg="mod">
          <ac:chgData name="Costner, Bayley" userId="2a58abfe-bf9e-4cc1-9dde-744d7a979601" providerId="ADAL" clId="{F8CD5D92-8D0E-4F9D-B92F-E0391C925FAC}" dt="2021-11-26T13:55:44.957" v="30" actId="20577"/>
          <ac:spMkLst>
            <pc:docMk/>
            <pc:sldMk cId="240532075" sldId="258"/>
            <ac:spMk id="6" creationId="{5405FA07-67F2-4B42-9C95-A4611DD5D9C1}"/>
          </ac:spMkLst>
        </pc:spChg>
      </pc:sldChg>
      <pc:sldChg chg="modSp mod">
        <pc:chgData name="Costner, Bayley" userId="2a58abfe-bf9e-4cc1-9dde-744d7a979601" providerId="ADAL" clId="{F8CD5D92-8D0E-4F9D-B92F-E0391C925FAC}" dt="2021-11-26T13:57:13.301" v="82" actId="14826"/>
        <pc:sldMkLst>
          <pc:docMk/>
          <pc:sldMk cId="3791779874" sldId="445"/>
        </pc:sldMkLst>
        <pc:spChg chg="mod">
          <ac:chgData name="Costner, Bayley" userId="2a58abfe-bf9e-4cc1-9dde-744d7a979601" providerId="ADAL" clId="{F8CD5D92-8D0E-4F9D-B92F-E0391C925FAC}" dt="2021-11-26T13:56:13.106" v="35" actId="27636"/>
          <ac:spMkLst>
            <pc:docMk/>
            <pc:sldMk cId="3791779874" sldId="445"/>
            <ac:spMk id="2" creationId="{5A817FD8-40F2-4E77-B1BC-2686032FF514}"/>
          </ac:spMkLst>
        </pc:spChg>
        <pc:picChg chg="mod">
          <ac:chgData name="Costner, Bayley" userId="2a58abfe-bf9e-4cc1-9dde-744d7a979601" providerId="ADAL" clId="{F8CD5D92-8D0E-4F9D-B92F-E0391C925FAC}" dt="2021-11-26T13:57:13.301" v="82" actId="14826"/>
          <ac:picMkLst>
            <pc:docMk/>
            <pc:sldMk cId="3791779874" sldId="445"/>
            <ac:picMk id="3" creationId="{F2466C04-1EFA-4CA1-8B91-78E0DC6A4F13}"/>
          </ac:picMkLst>
        </pc:picChg>
      </pc:sldChg>
      <pc:sldChg chg="del">
        <pc:chgData name="Costner, Bayley" userId="2a58abfe-bf9e-4cc1-9dde-744d7a979601" providerId="ADAL" clId="{F8CD5D92-8D0E-4F9D-B92F-E0391C925FAC}" dt="2021-11-26T13:56:08.743" v="33" actId="2696"/>
        <pc:sldMkLst>
          <pc:docMk/>
          <pc:sldMk cId="1169501497" sldId="488"/>
        </pc:sldMkLst>
      </pc:sldChg>
      <pc:sldChg chg="modSp mod modNotesTx">
        <pc:chgData name="Costner, Bayley" userId="2a58abfe-bf9e-4cc1-9dde-744d7a979601" providerId="ADAL" clId="{F8CD5D92-8D0E-4F9D-B92F-E0391C925FAC}" dt="2021-11-26T13:57:00.582" v="81" actId="20577"/>
        <pc:sldMkLst>
          <pc:docMk/>
          <pc:sldMk cId="1002511425" sldId="490"/>
        </pc:sldMkLst>
        <pc:spChg chg="mod">
          <ac:chgData name="Costner, Bayley" userId="2a58abfe-bf9e-4cc1-9dde-744d7a979601" providerId="ADAL" clId="{F8CD5D92-8D0E-4F9D-B92F-E0391C925FAC}" dt="2021-11-26T13:55:56.445" v="32" actId="27636"/>
          <ac:spMkLst>
            <pc:docMk/>
            <pc:sldMk cId="1002511425" sldId="490"/>
            <ac:spMk id="28" creationId="{85A46A4F-2C10-4425-9BE6-E1D4722796F3}"/>
          </ac:spMkLst>
        </pc:spChg>
        <pc:spChg chg="mod">
          <ac:chgData name="Costner, Bayley" userId="2a58abfe-bf9e-4cc1-9dde-744d7a979601" providerId="ADAL" clId="{F8CD5D92-8D0E-4F9D-B92F-E0391C925FAC}" dt="2021-11-26T13:56:19.629" v="40" actId="20577"/>
          <ac:spMkLst>
            <pc:docMk/>
            <pc:sldMk cId="1002511425" sldId="490"/>
            <ac:spMk id="33" creationId="{517C6AB4-E2A0-4AA4-AB5F-C50DAEFD5B8F}"/>
          </ac:spMkLst>
        </pc:spChg>
        <pc:spChg chg="mod">
          <ac:chgData name="Costner, Bayley" userId="2a58abfe-bf9e-4cc1-9dde-744d7a979601" providerId="ADAL" clId="{F8CD5D92-8D0E-4F9D-B92F-E0391C925FAC}" dt="2021-11-26T13:56:24.699" v="45" actId="20577"/>
          <ac:spMkLst>
            <pc:docMk/>
            <pc:sldMk cId="1002511425" sldId="490"/>
            <ac:spMk id="34" creationId="{D37FAE34-3767-4E01-B791-F763CB5CF941}"/>
          </ac:spMkLst>
        </pc:spChg>
        <pc:spChg chg="mod">
          <ac:chgData name="Costner, Bayley" userId="2a58abfe-bf9e-4cc1-9dde-744d7a979601" providerId="ADAL" clId="{F8CD5D92-8D0E-4F9D-B92F-E0391C925FAC}" dt="2021-11-26T13:56:29.295" v="50" actId="20577"/>
          <ac:spMkLst>
            <pc:docMk/>
            <pc:sldMk cId="1002511425" sldId="490"/>
            <ac:spMk id="35" creationId="{14C20016-BF4A-4CB5-BA25-294C03F6B403}"/>
          </ac:spMkLst>
        </pc:spChg>
        <pc:spChg chg="mod">
          <ac:chgData name="Costner, Bayley" userId="2a58abfe-bf9e-4cc1-9dde-744d7a979601" providerId="ADAL" clId="{F8CD5D92-8D0E-4F9D-B92F-E0391C925FAC}" dt="2021-11-26T13:56:35.041" v="55" actId="20577"/>
          <ac:spMkLst>
            <pc:docMk/>
            <pc:sldMk cId="1002511425" sldId="490"/>
            <ac:spMk id="36" creationId="{C779EEB8-DB77-445C-B832-D3A3452B8F3A}"/>
          </ac:spMkLst>
        </pc:spChg>
      </pc:sldChg>
      <pc:sldChg chg="del">
        <pc:chgData name="Costner, Bayley" userId="2a58abfe-bf9e-4cc1-9dde-744d7a979601" providerId="ADAL" clId="{F8CD5D92-8D0E-4F9D-B92F-E0391C925FAC}" dt="2021-11-26T13:56:08.743" v="33" actId="2696"/>
        <pc:sldMkLst>
          <pc:docMk/>
          <pc:sldMk cId="2233633887" sldId="491"/>
        </pc:sldMkLst>
      </pc:sldChg>
      <pc:sldChg chg="del">
        <pc:chgData name="Costner, Bayley" userId="2a58abfe-bf9e-4cc1-9dde-744d7a979601" providerId="ADAL" clId="{F8CD5D92-8D0E-4F9D-B92F-E0391C925FAC}" dt="2021-11-26T13:56:08.743" v="33" actId="2696"/>
        <pc:sldMkLst>
          <pc:docMk/>
          <pc:sldMk cId="418458728" sldId="492"/>
        </pc:sldMkLst>
      </pc:sldChg>
      <pc:sldChg chg="del">
        <pc:chgData name="Costner, Bayley" userId="2a58abfe-bf9e-4cc1-9dde-744d7a979601" providerId="ADAL" clId="{F8CD5D92-8D0E-4F9D-B92F-E0391C925FAC}" dt="2021-11-26T13:56:08.743" v="33" actId="2696"/>
        <pc:sldMkLst>
          <pc:docMk/>
          <pc:sldMk cId="2182848292" sldId="494"/>
        </pc:sldMkLst>
      </pc:sldChg>
      <pc:sldChg chg="addSp delSp modSp mod modTransition">
        <pc:chgData name="Costner, Bayley" userId="2a58abfe-bf9e-4cc1-9dde-744d7a979601" providerId="ADAL" clId="{F8CD5D92-8D0E-4F9D-B92F-E0391C925FAC}" dt="2022-01-26T21:04:19.259" v="89" actId="14826"/>
        <pc:sldMkLst>
          <pc:docMk/>
          <pc:sldMk cId="1129846866" sldId="496"/>
        </pc:sldMkLst>
        <pc:spChg chg="add del">
          <ac:chgData name="Costner, Bayley" userId="2a58abfe-bf9e-4cc1-9dde-744d7a979601" providerId="ADAL" clId="{F8CD5D92-8D0E-4F9D-B92F-E0391C925FAC}" dt="2021-11-26T13:57:25.750" v="84" actId="22"/>
          <ac:spMkLst>
            <pc:docMk/>
            <pc:sldMk cId="1129846866" sldId="496"/>
            <ac:spMk id="11" creationId="{48D89690-4ECC-4515-B607-0C1CCB83D6F7}"/>
          </ac:spMkLst>
        </pc:spChg>
        <pc:picChg chg="mod">
          <ac:chgData name="Costner, Bayley" userId="2a58abfe-bf9e-4cc1-9dde-744d7a979601" providerId="ADAL" clId="{F8CD5D92-8D0E-4F9D-B92F-E0391C925FAC}" dt="2022-01-26T21:04:13.063" v="88" actId="14826"/>
          <ac:picMkLst>
            <pc:docMk/>
            <pc:sldMk cId="1129846866" sldId="496"/>
            <ac:picMk id="5" creationId="{E5736F3D-8801-4962-809B-8DB40BB60E78}"/>
          </ac:picMkLst>
        </pc:picChg>
        <pc:picChg chg="mod">
          <ac:chgData name="Costner, Bayley" userId="2a58abfe-bf9e-4cc1-9dde-744d7a979601" providerId="ADAL" clId="{F8CD5D92-8D0E-4F9D-B92F-E0391C925FAC}" dt="2022-01-26T21:04:19.259" v="89"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4,386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$222.8 million in labor income, contributed $345.7 million in value added, and generated a total economic impact of $647.3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Quad City International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Quad City International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4,386</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$222.8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$345.7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$647.3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Quad City International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2964</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Quad City International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Quad City International Airport Impacts</vt:lpstr>
      <vt:lpstr>TOTAL Statewide Aviation Impacts</vt:lpstr>
      <vt:lpstr>TOTAL Region 2 Impacts</vt:lpstr>
      <vt:lpstr>Think Quad City International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12</cp:revision>
  <cp:lastPrinted>2021-06-09T21:01:01Z</cp:lastPrinted>
  <dcterms:created xsi:type="dcterms:W3CDTF">2020-05-13T14:40:41Z</dcterms:created>
  <dcterms:modified xsi:type="dcterms:W3CDTF">2022-01-26T21:04:19Z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