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01A17-19AB-45FD-854B-4A0CFAFA768D}" v="3" dt="2022-01-26T21:05:09.69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0EE1187-27DF-4B2C-B417-205EEA173DE4}"/>
    <pc:docChg chg="modSld">
      <pc:chgData name="Costner, Bayley" userId="2a58abfe-bf9e-4cc1-9dde-744d7a979601" providerId="ADAL" clId="{F0EE1187-27DF-4B2C-B417-205EEA173DE4}" dt="2021-12-01T14:29:41.029" v="1" actId="14826"/>
      <pc:docMkLst>
        <pc:docMk/>
      </pc:docMkLst>
      <pc:sldChg chg="modSp">
        <pc:chgData name="Costner, Bayley" userId="2a58abfe-bf9e-4cc1-9dde-744d7a979601" providerId="ADAL" clId="{F0EE1187-27DF-4B2C-B417-205EEA173DE4}" dt="2021-12-01T14:29:41.029" v="1" actId="14826"/>
        <pc:sldMkLst>
          <pc:docMk/>
          <pc:sldMk cId="1129846866" sldId="496"/>
        </pc:sldMkLst>
        <pc:picChg chg="mod">
          <ac:chgData name="Costner, Bayley" userId="2a58abfe-bf9e-4cc1-9dde-744d7a979601" providerId="ADAL" clId="{F0EE1187-27DF-4B2C-B417-205EEA173DE4}" dt="2021-12-01T14:29:29.087" v="0" actId="14826"/>
          <ac:picMkLst>
            <pc:docMk/>
            <pc:sldMk cId="1129846866" sldId="496"/>
            <ac:picMk id="5" creationId="{E5736F3D-8801-4962-809B-8DB40BB60E78}"/>
          </ac:picMkLst>
        </pc:picChg>
        <pc:picChg chg="mod">
          <ac:chgData name="Costner, Bayley" userId="2a58abfe-bf9e-4cc1-9dde-744d7a979601" providerId="ADAL" clId="{F0EE1187-27DF-4B2C-B417-205EEA173DE4}" dt="2021-12-01T14:29:41.029" v="1" actId="14826"/>
          <ac:picMkLst>
            <pc:docMk/>
            <pc:sldMk cId="1129846866" sldId="496"/>
            <ac:picMk id="6" creationId="{184F8389-2D98-4AA6-8660-F4E248ADCB6A}"/>
          </ac:picMkLst>
        </pc:picChg>
      </pc:sldChg>
    </pc:docChg>
  </pc:docChgLst>
  <pc:docChgLst>
    <pc:chgData name="Costner, Bayley" userId="2a58abfe-bf9e-4cc1-9dde-744d7a979601" providerId="ADAL" clId="{74601A17-19AB-45FD-854B-4A0CFAFA768D}"/>
    <pc:docChg chg="modSld">
      <pc:chgData name="Costner, Bayley" userId="2a58abfe-bf9e-4cc1-9dde-744d7a979601" providerId="ADAL" clId="{74601A17-19AB-45FD-854B-4A0CFAFA768D}" dt="2022-01-26T21:05:09.697" v="2" actId="14826"/>
      <pc:docMkLst>
        <pc:docMk/>
      </pc:docMkLst>
      <pc:sldChg chg="modSp modTransition">
        <pc:chgData name="Costner, Bayley" userId="2a58abfe-bf9e-4cc1-9dde-744d7a979601" providerId="ADAL" clId="{74601A17-19AB-45FD-854B-4A0CFAFA768D}" dt="2022-01-26T21:05:09.697" v="2" actId="14826"/>
        <pc:sldMkLst>
          <pc:docMk/>
          <pc:sldMk cId="1129846866" sldId="496"/>
        </pc:sldMkLst>
        <pc:picChg chg="mod">
          <ac:chgData name="Costner, Bayley" userId="2a58abfe-bf9e-4cc1-9dde-744d7a979601" providerId="ADAL" clId="{74601A17-19AB-45FD-854B-4A0CFAFA768D}" dt="2022-01-26T21:05:02.300" v="1" actId="14826"/>
          <ac:picMkLst>
            <pc:docMk/>
            <pc:sldMk cId="1129846866" sldId="496"/>
            <ac:picMk id="5" creationId="{E5736F3D-8801-4962-809B-8DB40BB60E78}"/>
          </ac:picMkLst>
        </pc:picChg>
        <pc:picChg chg="mod">
          <ac:chgData name="Costner, Bayley" userId="2a58abfe-bf9e-4cc1-9dde-744d7a979601" providerId="ADAL" clId="{74601A17-19AB-45FD-854B-4A0CFAFA768D}" dt="2022-01-26T21:05:09.697"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Macomb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42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$1.9 million in labor income, contributed $2.8 million in value added, and generated a total economic impact of $6.7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Macomb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Macomb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42</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$1.9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$2.8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$6.7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Macomb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Macomb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Macomb Municipal Airport Impacts</vt:lpstr>
      <vt:lpstr>TOTAL Statewide Aviation Impacts</vt:lpstr>
      <vt:lpstr>TOTAL Region 3 Impacts</vt:lpstr>
      <vt:lpstr>Think Macomb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