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7470C-0E9D-4AC5-B21C-D28F75551974}" v="3" dt="2022-01-26T21:07:04.027"/>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BF2B2353-DB77-4779-B1D7-AFC919A70387}"/>
    <pc:docChg chg="modSld">
      <pc:chgData name="Costner, Bayley" userId="2a58abfe-bf9e-4cc1-9dde-744d7a979601" providerId="ADAL" clId="{BF2B2353-DB77-4779-B1D7-AFC919A70387}" dt="2021-12-01T14:30:22.587" v="1" actId="14826"/>
      <pc:docMkLst>
        <pc:docMk/>
      </pc:docMkLst>
      <pc:sldChg chg="modSp">
        <pc:chgData name="Costner, Bayley" userId="2a58abfe-bf9e-4cc1-9dde-744d7a979601" providerId="ADAL" clId="{BF2B2353-DB77-4779-B1D7-AFC919A70387}" dt="2021-12-01T14:30:22.587" v="1" actId="14826"/>
        <pc:sldMkLst>
          <pc:docMk/>
          <pc:sldMk cId="1129846866" sldId="496"/>
        </pc:sldMkLst>
        <pc:picChg chg="mod">
          <ac:chgData name="Costner, Bayley" userId="2a58abfe-bf9e-4cc1-9dde-744d7a979601" providerId="ADAL" clId="{BF2B2353-DB77-4779-B1D7-AFC919A70387}" dt="2021-12-01T14:30:11.815" v="0" actId="14826"/>
          <ac:picMkLst>
            <pc:docMk/>
            <pc:sldMk cId="1129846866" sldId="496"/>
            <ac:picMk id="5" creationId="{E5736F3D-8801-4962-809B-8DB40BB60E78}"/>
          </ac:picMkLst>
        </pc:picChg>
        <pc:picChg chg="mod">
          <ac:chgData name="Costner, Bayley" userId="2a58abfe-bf9e-4cc1-9dde-744d7a979601" providerId="ADAL" clId="{BF2B2353-DB77-4779-B1D7-AFC919A70387}" dt="2021-12-01T14:30:22.587" v="1" actId="14826"/>
          <ac:picMkLst>
            <pc:docMk/>
            <pc:sldMk cId="1129846866" sldId="496"/>
            <ac:picMk id="6" creationId="{184F8389-2D98-4AA6-8660-F4E248ADCB6A}"/>
          </ac:picMkLst>
        </pc:picChg>
      </pc:sldChg>
    </pc:docChg>
  </pc:docChgLst>
  <pc:docChgLst>
    <pc:chgData name="Costner, Bayley" userId="2a58abfe-bf9e-4cc1-9dde-744d7a979601" providerId="ADAL" clId="{0397470C-0E9D-4AC5-B21C-D28F75551974}"/>
    <pc:docChg chg="modSld">
      <pc:chgData name="Costner, Bayley" userId="2a58abfe-bf9e-4cc1-9dde-744d7a979601" providerId="ADAL" clId="{0397470C-0E9D-4AC5-B21C-D28F75551974}" dt="2022-01-26T21:07:04.027" v="2" actId="14826"/>
      <pc:docMkLst>
        <pc:docMk/>
      </pc:docMkLst>
      <pc:sldChg chg="modSp modTransition">
        <pc:chgData name="Costner, Bayley" userId="2a58abfe-bf9e-4cc1-9dde-744d7a979601" providerId="ADAL" clId="{0397470C-0E9D-4AC5-B21C-D28F75551974}" dt="2022-01-26T21:07:04.027" v="2" actId="14826"/>
        <pc:sldMkLst>
          <pc:docMk/>
          <pc:sldMk cId="1129846866" sldId="496"/>
        </pc:sldMkLst>
        <pc:picChg chg="mod">
          <ac:chgData name="Costner, Bayley" userId="2a58abfe-bf9e-4cc1-9dde-744d7a979601" providerId="ADAL" clId="{0397470C-0E9D-4AC5-B21C-D28F75551974}" dt="2022-01-26T21:06:30.743" v="1" actId="14826"/>
          <ac:picMkLst>
            <pc:docMk/>
            <pc:sldMk cId="1129846866" sldId="496"/>
            <ac:picMk id="5" creationId="{E5736F3D-8801-4962-809B-8DB40BB60E78}"/>
          </ac:picMkLst>
        </pc:picChg>
        <pc:picChg chg="mod">
          <ac:chgData name="Costner, Bayley" userId="2a58abfe-bf9e-4cc1-9dde-744d7a979601" providerId="ADAL" clId="{0397470C-0E9D-4AC5-B21C-D28F75551974}" dt="2022-01-26T21:07:04.027"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Mount Vernon Outland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278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$11.6 million in labor income, contributed $17.7 million in value added, and generated a total economic impact of $40.2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Mount Vernon Outland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Mount Vernon Outland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278</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$11.6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$17.7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$40.2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Mount Vernon Outland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2967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Mount Vernon Outland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Mount Vernon Outland Airport Impacts</vt:lpstr>
      <vt:lpstr>TOTAL Statewide Aviation Impacts</vt:lpstr>
      <vt:lpstr>TOTAL Region 5 Impacts</vt:lpstr>
      <vt:lpstr>Think Mount Vernon Outland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2022-01-26T21:07:05Z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