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7B13D-0E9D-4D92-BC45-70C5D55D70BC}" v="5" dt="2022-01-26T21:08:37.129"/>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2487B13D-0E9D-4D92-BC45-70C5D55D70BC}"/>
    <pc:docChg chg="modSld">
      <pc:chgData name="Costner, Bayley" userId="2a58abfe-bf9e-4cc1-9dde-744d7a979601" providerId="ADAL" clId="{2487B13D-0E9D-4D92-BC45-70C5D55D70BC}" dt="2022-01-26T21:08:37.129" v="4" actId="14826"/>
      <pc:docMkLst>
        <pc:docMk/>
      </pc:docMkLst>
      <pc:sldChg chg="modSp modTransition">
        <pc:chgData name="Costner, Bayley" userId="2a58abfe-bf9e-4cc1-9dde-744d7a979601" providerId="ADAL" clId="{2487B13D-0E9D-4D92-BC45-70C5D55D70BC}" dt="2022-01-26T21:08:37.129" v="4" actId="14826"/>
        <pc:sldMkLst>
          <pc:docMk/>
          <pc:sldMk cId="1129846866" sldId="496"/>
        </pc:sldMkLst>
        <pc:picChg chg="mod">
          <ac:chgData name="Costner, Bayley" userId="2a58abfe-bf9e-4cc1-9dde-744d7a979601" providerId="ADAL" clId="{2487B13D-0E9D-4D92-BC45-70C5D55D70BC}" dt="2022-01-26T21:07:34.920" v="3" actId="14826"/>
          <ac:picMkLst>
            <pc:docMk/>
            <pc:sldMk cId="1129846866" sldId="496"/>
            <ac:picMk id="5" creationId="{E5736F3D-8801-4962-809B-8DB40BB60E78}"/>
          </ac:picMkLst>
        </pc:picChg>
        <pc:picChg chg="mod">
          <ac:chgData name="Costner, Bayley" userId="2a58abfe-bf9e-4cc1-9dde-744d7a979601" providerId="ADAL" clId="{2487B13D-0E9D-4D92-BC45-70C5D55D70BC}" dt="2022-01-26T21:08:37.129" v="4"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Veteran’s Airport of Southern Illinois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652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$29.4 million in labor income, contributed $44.3 million in value added, and generated a total economic impact of $84.7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Veteran’s Airport of Southern Illinois</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Veteran’s Airport of Southern Illinois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652</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$29.4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$44.3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$84.7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Veteran’s Airport of Southern Illinois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5.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2971</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Veteran’s Airport of Southern Illinois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Veteran’s Airport of Southern Illinois Impacts</vt:lpstr>
      <vt:lpstr>TOTAL Statewide Aviation Impacts</vt:lpstr>
      <vt:lpstr>TOTAL Region 5 Impacts</vt:lpstr>
      <vt:lpstr>Think Veteran’s Airport of Southern Illinois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2022-01-26T21:08:46Z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