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DF1DA8-BA1B-4C79-8CB3-9858923C72B7}" v="5" dt="2022-01-26T21:09:37.969"/>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DEDF1DA8-BA1B-4C79-8CB3-9858923C72B7}"/>
    <pc:docChg chg="modSld">
      <pc:chgData name="Costner, Bayley" userId="2a58abfe-bf9e-4cc1-9dde-744d7a979601" providerId="ADAL" clId="{DEDF1DA8-BA1B-4C79-8CB3-9858923C72B7}" dt="2022-01-26T21:09:37.969" v="4" actId="14826"/>
      <pc:docMkLst>
        <pc:docMk/>
      </pc:docMkLst>
      <pc:sldChg chg="modSp modTransition">
        <pc:chgData name="Costner, Bayley" userId="2a58abfe-bf9e-4cc1-9dde-744d7a979601" providerId="ADAL" clId="{DEDF1DA8-BA1B-4C79-8CB3-9858923C72B7}" dt="2022-01-26T21:09:37.969" v="4" actId="14826"/>
        <pc:sldMkLst>
          <pc:docMk/>
          <pc:sldMk cId="1129846866" sldId="496"/>
        </pc:sldMkLst>
        <pc:picChg chg="mod">
          <ac:chgData name="Costner, Bayley" userId="2a58abfe-bf9e-4cc1-9dde-744d7a979601" providerId="ADAL" clId="{DEDF1DA8-BA1B-4C79-8CB3-9858923C72B7}" dt="2022-01-26T21:09:26.396" v="1" actId="14826"/>
          <ac:picMkLst>
            <pc:docMk/>
            <pc:sldMk cId="1129846866" sldId="496"/>
            <ac:picMk id="5" creationId="{E5736F3D-8801-4962-809B-8DB40BB60E78}"/>
          </ac:picMkLst>
        </pc:picChg>
        <pc:picChg chg="mod">
          <ac:chgData name="Costner, Bayley" userId="2a58abfe-bf9e-4cc1-9dde-744d7a979601" providerId="ADAL" clId="{DEDF1DA8-BA1B-4C79-8CB3-9858923C72B7}" dt="2022-01-26T21:09:37.969" v="4"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Olney-Noble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$813,000 in labor income, contributed $1.1 million in value added, and generated a total economic impact of $2.2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Olney-Noble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Olney-Noble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$813,000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$2.2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Olney-Noble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2957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Olney-Noble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Olney-Noble Airport Impacts</vt:lpstr>
      <vt:lpstr>TOTAL Statewide Aviation Impacts</vt:lpstr>
      <vt:lpstr>TOTAL Region 4 Impacts</vt:lpstr>
      <vt:lpstr>Think Olney-Noble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