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3C14E4-33F1-4ABA-AADF-7534F6F58BD0}" v="3" dt="2022-01-26T21:10:30.613"/>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5E3C14E4-33F1-4ABA-AADF-7534F6F58BD0}"/>
    <pc:docChg chg="modSld">
      <pc:chgData name="Costner, Bayley" userId="2a58abfe-bf9e-4cc1-9dde-744d7a979601" providerId="ADAL" clId="{5E3C14E4-33F1-4ABA-AADF-7534F6F58BD0}" dt="2022-01-26T21:10:30.613" v="2" actId="14826"/>
      <pc:docMkLst>
        <pc:docMk/>
      </pc:docMkLst>
      <pc:sldChg chg="modSp modTransition">
        <pc:chgData name="Costner, Bayley" userId="2a58abfe-bf9e-4cc1-9dde-744d7a979601" providerId="ADAL" clId="{5E3C14E4-33F1-4ABA-AADF-7534F6F58BD0}" dt="2022-01-26T21:10:30.613" v="2" actId="14826"/>
        <pc:sldMkLst>
          <pc:docMk/>
          <pc:sldMk cId="1129846866" sldId="496"/>
        </pc:sldMkLst>
        <pc:picChg chg="mod">
          <ac:chgData name="Costner, Bayley" userId="2a58abfe-bf9e-4cc1-9dde-744d7a979601" providerId="ADAL" clId="{5E3C14E4-33F1-4ABA-AADF-7534F6F58BD0}" dt="2022-01-26T21:10:23.036" v="1" actId="14826"/>
          <ac:picMkLst>
            <pc:docMk/>
            <pc:sldMk cId="1129846866" sldId="496"/>
            <ac:picMk id="5" creationId="{E5736F3D-8801-4962-809B-8DB40BB60E78}"/>
          </ac:picMkLst>
        </pc:picChg>
        <pc:picChg chg="mod">
          <ac:chgData name="Costner, Bayley" userId="2a58abfe-bf9e-4cc1-9dde-744d7a979601" providerId="ADAL" clId="{5E3C14E4-33F1-4ABA-AADF-7534F6F58BD0}" dt="2022-01-26T21:10:30.613"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Chicago O’Hare International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217,660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$13.6 billion in labor income, contributed $22.2 billion in value added, and generated a total economic impact of $37.1 billion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807869"/>
            <a:ext cx="10766552" cy="2387600"/>
          </a:xfrm>
        </p:spPr>
        <p:txBody>
          <a:bodyPr>
            <a:normAutofit fontScale="90000"/>
          </a:bodyPr>
          <a:lstStyle/>
          <a:p>
            <a:r>
              <a:rPr lang="en-US" sz="4800" dirty="0">
                <a:latin typeface="Arial"/>
                <a:cs typeface="Arial"/>
              </a:rPr>
              <a:t>Chicago O’Hare International </a:t>
            </a:r>
            <a:br>
              <a:rPr lang="en-US" sz="4800" dirty="0">
                <a:latin typeface="Arial"/>
                <a:cs typeface="Arial"/>
              </a:rPr>
            </a:br>
            <a:r>
              <a:rPr lang="en-US" sz="4800" dirty="0">
                <a:latin typeface="Arial"/>
                <a:cs typeface="Arial"/>
              </a:rPr>
              <a:t>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a:xfrm>
            <a:off x="831890" y="3206289"/>
            <a:ext cx="8683111" cy="1655762"/>
          </a:xfrm>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Chicago O’Hare International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217,660</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$13.6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$22.2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$37.1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Chicago O’Hare International </a:t>
            </a:r>
            <a:br>
              <a:rPr lang="en-US" dirty="0"/>
            </a:br>
            <a:r>
              <a:rPr lang="en-US" dirty="0"/>
              <a:t>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2969</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Chicago O’Hare International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Chicago O’Hare International Airport Impacts</vt:lpstr>
      <vt:lpstr>TOTAL Statewide Aviation Impacts</vt:lpstr>
      <vt:lpstr>TOTAL Region 1 Impacts</vt:lpstr>
      <vt:lpstr>Think Chicago O’Hare International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