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C8E352-DBEE-4625-91BC-65170D779F01}" v="14" dt="2022-01-26T21:13:58.837"/>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C4C8E352-DBEE-4625-91BC-65170D779F01}"/>
    <pc:docChg chg="modSld">
      <pc:chgData name="Costner, Bayley" userId="2a58abfe-bf9e-4cc1-9dde-744d7a979601" providerId="ADAL" clId="{C4C8E352-DBEE-4625-91BC-65170D779F01}" dt="2022-01-26T21:13:58.837" v="12" actId="14826"/>
      <pc:docMkLst>
        <pc:docMk/>
      </pc:docMkLst>
      <pc:sldChg chg="modSp modTransition">
        <pc:chgData name="Costner, Bayley" userId="2a58abfe-bf9e-4cc1-9dde-744d7a979601" providerId="ADAL" clId="{C4C8E352-DBEE-4625-91BC-65170D779F01}" dt="2022-01-26T21:13:58.837" v="12" actId="14826"/>
        <pc:sldMkLst>
          <pc:docMk/>
          <pc:sldMk cId="1129846866" sldId="496"/>
        </pc:sldMkLst>
        <pc:picChg chg="mod">
          <ac:chgData name="Costner, Bayley" userId="2a58abfe-bf9e-4cc1-9dde-744d7a979601" providerId="ADAL" clId="{C4C8E352-DBEE-4625-91BC-65170D779F01}" dt="2022-01-26T21:13:41.308" v="1" actId="14826"/>
          <ac:picMkLst>
            <pc:docMk/>
            <pc:sldMk cId="1129846866" sldId="496"/>
            <ac:picMk id="5" creationId="{E5736F3D-8801-4962-809B-8DB40BB60E78}"/>
          </ac:picMkLst>
        </pc:picChg>
        <pc:picChg chg="mod">
          <ac:chgData name="Costner, Bayley" userId="2a58abfe-bf9e-4cc1-9dde-744d7a979601" providerId="ADAL" clId="{C4C8E352-DBEE-4625-91BC-65170D779F01}" dt="2022-01-26T21:13:58.837" v="1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Pittsfield Penstone Municipal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19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$1.5 million in labor income, contributed $2.2 million in value added, and generated a total economic impact of $3.9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864987"/>
            <a:ext cx="10766552" cy="2387600"/>
          </a:xfrm>
        </p:spPr>
        <p:txBody>
          <a:bodyPr>
            <a:normAutofit/>
          </a:bodyPr>
          <a:lstStyle/>
          <a:p>
            <a:r>
              <a:rPr lang="en-US" sz="4800" dirty="0">
                <a:latin typeface="Arial"/>
                <a:cs typeface="Arial"/>
              </a:rPr>
              <a:t>Pittsfield Penstone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a:xfrm>
            <a:off x="831890" y="3252587"/>
            <a:ext cx="8683111" cy="1655762"/>
          </a:xfrm>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Pittsfield Penstone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19</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$1.5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$2.2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$3.9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Pittsfield Penstone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Pittsfield Penstone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Pittsfield Penstone Municipal Airport Impacts</vt:lpstr>
      <vt:lpstr>TOTAL Statewide Aviation Impacts</vt:lpstr>
      <vt:lpstr>TOTAL Region 4 Impacts</vt:lpstr>
      <vt:lpstr>Think Pittsfield Penstone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