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1"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AA5539-262F-4E90-B77A-854D35DD6043}" v="3" dt="2022-01-26T21:16:28.246"/>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61AA5539-262F-4E90-B77A-854D35DD6043}"/>
    <pc:docChg chg="modSld">
      <pc:chgData name="Costner, Bayley" userId="2a58abfe-bf9e-4cc1-9dde-744d7a979601" providerId="ADAL" clId="{61AA5539-262F-4E90-B77A-854D35DD6043}" dt="2022-01-26T21:16:28.246" v="2" actId="14826"/>
      <pc:docMkLst>
        <pc:docMk/>
      </pc:docMkLst>
      <pc:sldChg chg="modSp modTransition">
        <pc:chgData name="Costner, Bayley" userId="2a58abfe-bf9e-4cc1-9dde-744d7a979601" providerId="ADAL" clId="{61AA5539-262F-4E90-B77A-854D35DD6043}" dt="2022-01-26T21:16:28.246" v="2" actId="14826"/>
        <pc:sldMkLst>
          <pc:docMk/>
          <pc:sldMk cId="1129846866" sldId="496"/>
        </pc:sldMkLst>
        <pc:picChg chg="mod">
          <ac:chgData name="Costner, Bayley" userId="2a58abfe-bf9e-4cc1-9dde-744d7a979601" providerId="ADAL" clId="{61AA5539-262F-4E90-B77A-854D35DD6043}" dt="2022-01-26T21:16:22.897" v="1" actId="14826"/>
          <ac:picMkLst>
            <pc:docMk/>
            <pc:sldMk cId="1129846866" sldId="496"/>
            <ac:picMk id="5" creationId="{E5736F3D-8801-4962-809B-8DB40BB60E78}"/>
          </ac:picMkLst>
        </pc:picChg>
        <pc:picChg chg="mod">
          <ac:chgData name="Costner, Bayley" userId="2a58abfe-bf9e-4cc1-9dde-744d7a979601" providerId="ADAL" clId="{61AA5539-262F-4E90-B77A-854D35DD6043}" dt="2022-01-26T21:16:28.246"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Chicago Executive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2,199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$145.7 million in labor income, contributed $252.6 million in value added, and generated a total economic impact of $429.1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1 created 375,370 jobs earning $25.5 billion in labor income, contributed $42.8 billion in value added, and generated a total economic impact of $73.5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10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Chicago Executive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Chicago Executive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2,199</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$145.7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$252.6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$429.1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1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375,370</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$25.5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$42.8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$73.5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F2C22807-0766-4EB5-9745-75AC5A6E4419}"/>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2336338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Chicago Executive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Chicago Executive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Chicago Executive Airport Impacts</vt:lpstr>
      <vt:lpstr>TOTAL Statewide Aviation Impacts</vt:lpstr>
      <vt:lpstr>TOTAL Region 1 Impacts</vt:lpstr>
      <vt:lpstr>Think Chicago Executive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