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173DD-C310-451F-A641-F6675BCC03A5}" v="3" dt="2022-01-26T21:17:29.13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4146F949-AF71-4CF8-A5A0-83DC88FAEE83}"/>
    <pc:docChg chg="undo custSel modSld">
      <pc:chgData name="Gibson, Thomas" userId="4b42d18a-f5dd-45ad-b5f3-020bdeec964b" providerId="ADAL" clId="{4146F949-AF71-4CF8-A5A0-83DC88FAEE83}" dt="2021-12-01T14:49:32.572" v="3" actId="14100"/>
      <pc:docMkLst>
        <pc:docMk/>
      </pc:docMkLst>
      <pc:sldChg chg="modSp mod">
        <pc:chgData name="Gibson, Thomas" userId="4b42d18a-f5dd-45ad-b5f3-020bdeec964b" providerId="ADAL" clId="{4146F949-AF71-4CF8-A5A0-83DC88FAEE83}" dt="2021-12-01T14:49:32.572" v="3" actId="14100"/>
        <pc:sldMkLst>
          <pc:docMk/>
          <pc:sldMk cId="240532075" sldId="258"/>
        </pc:sldMkLst>
        <pc:spChg chg="mod">
          <ac:chgData name="Gibson, Thomas" userId="4b42d18a-f5dd-45ad-b5f3-020bdeec964b" providerId="ADAL" clId="{4146F949-AF71-4CF8-A5A0-83DC88FAEE83}" dt="2021-12-01T14:49:32.572" v="3" actId="14100"/>
          <ac:spMkLst>
            <pc:docMk/>
            <pc:sldMk cId="240532075" sldId="258"/>
            <ac:spMk id="6" creationId="{5405FA07-67F2-4B42-9C95-A4611DD5D9C1}"/>
          </ac:spMkLst>
        </pc:spChg>
      </pc:sldChg>
    </pc:docChg>
  </pc:docChgLst>
  <pc:docChgLst>
    <pc:chgData name="Costner, Bayley" userId="2a58abfe-bf9e-4cc1-9dde-744d7a979601" providerId="ADAL" clId="{3A4173DD-C310-451F-A641-F6675BCC03A5}"/>
    <pc:docChg chg="modSld">
      <pc:chgData name="Costner, Bayley" userId="2a58abfe-bf9e-4cc1-9dde-744d7a979601" providerId="ADAL" clId="{3A4173DD-C310-451F-A641-F6675BCC03A5}" dt="2022-01-26T21:17:29.128" v="2" actId="14826"/>
      <pc:docMkLst>
        <pc:docMk/>
      </pc:docMkLst>
      <pc:sldChg chg="modSp modTransition">
        <pc:chgData name="Costner, Bayley" userId="2a58abfe-bf9e-4cc1-9dde-744d7a979601" providerId="ADAL" clId="{3A4173DD-C310-451F-A641-F6675BCC03A5}" dt="2022-01-26T21:17:29.128" v="2" actId="14826"/>
        <pc:sldMkLst>
          <pc:docMk/>
          <pc:sldMk cId="1129846866" sldId="496"/>
        </pc:sldMkLst>
        <pc:picChg chg="mod">
          <ac:chgData name="Costner, Bayley" userId="2a58abfe-bf9e-4cc1-9dde-744d7a979601" providerId="ADAL" clId="{3A4173DD-C310-451F-A641-F6675BCC03A5}" dt="2022-01-26T21:17:23.049" v="1" actId="14826"/>
          <ac:picMkLst>
            <pc:docMk/>
            <pc:sldMk cId="1129846866" sldId="496"/>
            <ac:picMk id="5" creationId="{E5736F3D-8801-4962-809B-8DB40BB60E78}"/>
          </ac:picMkLst>
        </pc:picChg>
        <pc:picChg chg="mod">
          <ac:chgData name="Costner, Bayley" userId="2a58abfe-bf9e-4cc1-9dde-744d7a979601" providerId="ADAL" clId="{3A4173DD-C310-451F-A641-F6675BCC03A5}" dt="2022-01-26T21:17:29.128"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Rochelle Municipal Airport-</a:t>
            </a:r>
            <a:r>
              <a:rPr kumimoji="0" lang="en-US" sz="12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Koritz</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Field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101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$5.4 million in labor income, contributed $9.6 million in value added, and generated a total economic impact of $17.1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198060" cy="2399636"/>
          </a:xfrm>
        </p:spPr>
        <p:txBody>
          <a:bodyPr>
            <a:normAutofit fontScale="90000"/>
          </a:bodyPr>
          <a:lstStyle/>
          <a:p>
            <a:r>
              <a:rPr lang="en-US" sz="4800" dirty="0">
                <a:latin typeface="Arial"/>
                <a:cs typeface="Arial"/>
              </a:rPr>
              <a:t>Rochelle Municipal Airport-</a:t>
            </a:r>
            <a:r>
              <a:rPr lang="en-US" sz="4800" dirty="0" err="1">
                <a:latin typeface="Arial"/>
                <a:cs typeface="Arial"/>
              </a:rPr>
              <a:t>Koritz</a:t>
            </a:r>
            <a:r>
              <a:rPr lang="en-US" sz="4800" dirty="0">
                <a:latin typeface="Arial"/>
                <a:cs typeface="Arial"/>
              </a:rPr>
              <a:t> Field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Rochelle Municipal Airport-</a:t>
            </a:r>
            <a:r>
              <a:rPr lang="en-US" dirty="0" err="1"/>
              <a:t>Koritz</a:t>
            </a:r>
            <a:r>
              <a:rPr lang="en-US" dirty="0"/>
              <a:t> Field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101</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$5.4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$9.6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$17.1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Rochelle Municipal Airport-</a:t>
            </a:r>
            <a:r>
              <a:rPr lang="en-US" dirty="0" err="1"/>
              <a:t>Koritz</a:t>
            </a:r>
            <a:r>
              <a:rPr lang="en-US" dirty="0"/>
              <a:t> Field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2971</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Rochelle Municipal Airport-Koritz Field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Rochelle Municipal Airport-Koritz Field Airport Impacts</vt:lpstr>
      <vt:lpstr>TOTAL Statewide Aviation Impacts</vt:lpstr>
      <vt:lpstr>TOTAL Region 2 Impacts</vt:lpstr>
      <vt:lpstr>Think Rochelle Municipal Airport-Koritz Field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