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00E9AC-BF20-4E71-828B-65FDA727D51B}" v="3" dt="2022-01-26T21:28:14.234"/>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BE00E9AC-BF20-4E71-828B-65FDA727D51B}"/>
    <pc:docChg chg="modSld">
      <pc:chgData name="Costner, Bayley" userId="2a58abfe-bf9e-4cc1-9dde-744d7a979601" providerId="ADAL" clId="{BE00E9AC-BF20-4E71-828B-65FDA727D51B}" dt="2022-01-26T21:28:14.233" v="2" actId="14826"/>
      <pc:docMkLst>
        <pc:docMk/>
      </pc:docMkLst>
      <pc:sldChg chg="modSp modTransition">
        <pc:chgData name="Costner, Bayley" userId="2a58abfe-bf9e-4cc1-9dde-744d7a979601" providerId="ADAL" clId="{BE00E9AC-BF20-4E71-828B-65FDA727D51B}" dt="2022-01-26T21:28:14.233" v="2" actId="14826"/>
        <pc:sldMkLst>
          <pc:docMk/>
          <pc:sldMk cId="1129846866" sldId="496"/>
        </pc:sldMkLst>
        <pc:picChg chg="mod">
          <ac:chgData name="Costner, Bayley" userId="2a58abfe-bf9e-4cc1-9dde-744d7a979601" providerId="ADAL" clId="{BE00E9AC-BF20-4E71-828B-65FDA727D51B}" dt="2022-01-26T21:28:08.604" v="1" actId="14826"/>
          <ac:picMkLst>
            <pc:docMk/>
            <pc:sldMk cId="1129846866" sldId="496"/>
            <ac:picMk id="5" creationId="{E5736F3D-8801-4962-809B-8DB40BB60E78}"/>
          </ac:picMkLst>
        </pc:picChg>
        <pc:picChg chg="mod">
          <ac:chgData name="Costner, Bayley" userId="2a58abfe-bf9e-4cc1-9dde-744d7a979601" providerId="ADAL" clId="{BE00E9AC-BF20-4E71-828B-65FDA727D51B}" dt="2022-01-26T21:28:14.233"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Abraham Lincoln Capital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2,630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$134.3 million in labor income, contributed $187.9 million in value added, and generated a total economic impact of $370.8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Abraham Lincoln Capital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Abraham Lincoln Capital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2,630</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$134.3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$187.9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$370.8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Abraham Lincoln Capital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Abraham Lincoln Capital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Abraham Lincoln Capital Airport Impacts</vt:lpstr>
      <vt:lpstr>TOTAL Statewide Aviation Impacts</vt:lpstr>
      <vt:lpstr>TOTAL Region 4 Impacts</vt:lpstr>
      <vt:lpstr>Think Abraham Lincoln Capital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