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C00F7D-058D-4E7F-B9CF-73593D4C5EC5}" v="3" dt="2022-01-26T21:30:02.46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E9C00F7D-058D-4E7F-B9CF-73593D4C5EC5}"/>
    <pc:docChg chg="modSld">
      <pc:chgData name="Costner, Bayley" userId="2a58abfe-bf9e-4cc1-9dde-744d7a979601" providerId="ADAL" clId="{E9C00F7D-058D-4E7F-B9CF-73593D4C5EC5}" dt="2022-01-26T21:30:02.469" v="2"/>
      <pc:docMkLst>
        <pc:docMk/>
      </pc:docMkLst>
      <pc:sldChg chg="modSp modTransition">
        <pc:chgData name="Costner, Bayley" userId="2a58abfe-bf9e-4cc1-9dde-744d7a979601" providerId="ADAL" clId="{E9C00F7D-058D-4E7F-B9CF-73593D4C5EC5}" dt="2022-01-26T21:30:02.469" v="2"/>
        <pc:sldMkLst>
          <pc:docMk/>
          <pc:sldMk cId="1129846866" sldId="496"/>
        </pc:sldMkLst>
        <pc:picChg chg="mod">
          <ac:chgData name="Costner, Bayley" userId="2a58abfe-bf9e-4cc1-9dde-744d7a979601" providerId="ADAL" clId="{E9C00F7D-058D-4E7F-B9CF-73593D4C5EC5}" dt="2022-01-26T21:29:54.444" v="0" actId="14826"/>
          <ac:picMkLst>
            <pc:docMk/>
            <pc:sldMk cId="1129846866" sldId="496"/>
            <ac:picMk id="5" creationId="{E5736F3D-8801-4962-809B-8DB40BB60E78}"/>
          </ac:picMkLst>
        </pc:picChg>
        <pc:picChg chg="mod">
          <ac:chgData name="Costner, Bayley" userId="2a58abfe-bf9e-4cc1-9dde-744d7a979601" providerId="ADAL" clId="{E9C00F7D-058D-4E7F-B9CF-73593D4C5EC5}" dt="2022-01-26T21:30:01.609" v="1" actId="14826"/>
          <ac:picMkLst>
            <pc:docMk/>
            <pc:sldMk cId="1129846866" sldId="496"/>
            <ac:picMk id="6" creationId="{184F8389-2D98-4AA6-8660-F4E248ADCB6A}"/>
          </ac:picMkLst>
        </pc:picChg>
      </pc:sldChg>
    </pc:docChg>
  </pc:docChgLst>
  <pc:docChgLst>
    <pc:chgData name="Costner, Bayley" userId="2a58abfe-bf9e-4cc1-9dde-744d7a979601" providerId="ADAL" clId="{C71BE934-6272-43A7-852A-B6BFE678F39F}"/>
    <pc:docChg chg="modSld">
      <pc:chgData name="Costner, Bayley" userId="2a58abfe-bf9e-4cc1-9dde-744d7a979601" providerId="ADAL" clId="{C71BE934-6272-43A7-852A-B6BFE678F39F}" dt="2021-12-01T14:43:46.768" v="1" actId="14826"/>
      <pc:docMkLst>
        <pc:docMk/>
      </pc:docMkLst>
      <pc:sldChg chg="modSp">
        <pc:chgData name="Costner, Bayley" userId="2a58abfe-bf9e-4cc1-9dde-744d7a979601" providerId="ADAL" clId="{C71BE934-6272-43A7-852A-B6BFE678F39F}" dt="2021-12-01T14:43:46.768" v="1" actId="14826"/>
        <pc:sldMkLst>
          <pc:docMk/>
          <pc:sldMk cId="1129846866" sldId="496"/>
        </pc:sldMkLst>
        <pc:picChg chg="mod">
          <ac:chgData name="Costner, Bayley" userId="2a58abfe-bf9e-4cc1-9dde-744d7a979601" providerId="ADAL" clId="{C71BE934-6272-43A7-852A-B6BFE678F39F}" dt="2021-12-01T14:43:37.873" v="0" actId="14826"/>
          <ac:picMkLst>
            <pc:docMk/>
            <pc:sldMk cId="1129846866" sldId="496"/>
            <ac:picMk id="5" creationId="{E5736F3D-8801-4962-809B-8DB40BB60E78}"/>
          </ac:picMkLst>
        </pc:picChg>
        <pc:picChg chg="mod">
          <ac:chgData name="Costner, Bayley" userId="2a58abfe-bf9e-4cc1-9dde-744d7a979601" providerId="ADAL" clId="{C71BE934-6272-43A7-852A-B6BFE678F39F}" dt="2021-12-01T14:43:46.768"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latin typeface="Arial"/>
                <a:cs typeface="Arial"/>
              </a:rPr>
              <a:t>Rantoul</a:t>
            </a:r>
            <a:r>
              <a:rPr lang="fr-FR" sz="1200" dirty="0">
                <a:latin typeface="Arial"/>
                <a:cs typeface="Arial"/>
              </a:rPr>
              <a:t> National Aviation Center-Frank Elliott Field</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326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$17.0 million in labor income, contributed $28.5 million in value added, and generated a total economic impact of $66.2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848002"/>
            <a:ext cx="10766552" cy="2387600"/>
          </a:xfrm>
        </p:spPr>
        <p:txBody>
          <a:bodyPr>
            <a:normAutofit fontScale="90000"/>
          </a:bodyPr>
          <a:lstStyle/>
          <a:p>
            <a:r>
              <a:rPr lang="fr-FR" sz="4800" dirty="0" err="1">
                <a:latin typeface="Arial"/>
                <a:cs typeface="Arial"/>
              </a:rPr>
              <a:t>Rantoul</a:t>
            </a:r>
            <a:r>
              <a:rPr lang="fr-FR" sz="4800" dirty="0">
                <a:latin typeface="Arial"/>
                <a:cs typeface="Arial"/>
              </a:rPr>
              <a:t> National Aviation Center-Frank Elliott Field</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a:xfrm>
            <a:off x="831890" y="3275736"/>
            <a:ext cx="8683111" cy="1655762"/>
          </a:xfrm>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fr-FR" dirty="0" err="1"/>
              <a:t>Rantoul</a:t>
            </a:r>
            <a:r>
              <a:rPr lang="fr-FR" dirty="0"/>
              <a:t> National Aviation Center-Frank Elliott Field</a:t>
            </a:r>
            <a:r>
              <a:rPr lang="en-US" dirty="0"/>
              <a: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326</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$17.0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$28.5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$66.2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a:t>
            </a:r>
            <a:r>
              <a:rPr lang="fr-FR" dirty="0" err="1"/>
              <a:t>Rantoul</a:t>
            </a:r>
            <a:r>
              <a:rPr lang="fr-FR" dirty="0"/>
              <a:t> National Aviation Center-Frank Elliott Field</a:t>
            </a:r>
            <a:r>
              <a:rPr lang="en-US" dirty="0"/>
              <a: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2975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Rantoul National Aviation Center-Frank Elliott Field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Rantoul National Aviation Center-Frank Elliott Field Impacts</vt:lpstr>
      <vt:lpstr>TOTAL Statewide Aviation Impacts</vt:lpstr>
      <vt:lpstr>TOTAL Region 3 Impacts</vt:lpstr>
      <vt:lpstr>Think Rantoul National Aviation Center-Frank Elliott Field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