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C84A2-3E9B-4E05-8D50-A4886C6FF31D}" v="3" dt="2022-01-26T21:30:26.39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484C84A2-3E9B-4E05-8D50-A4886C6FF31D}"/>
    <pc:docChg chg="modSld">
      <pc:chgData name="Costner, Bayley" userId="2a58abfe-bf9e-4cc1-9dde-744d7a979601" providerId="ADAL" clId="{484C84A2-3E9B-4E05-8D50-A4886C6FF31D}" dt="2022-01-26T21:30:26.395" v="2" actId="14826"/>
      <pc:docMkLst>
        <pc:docMk/>
      </pc:docMkLst>
      <pc:sldChg chg="modSp modTransition">
        <pc:chgData name="Costner, Bayley" userId="2a58abfe-bf9e-4cc1-9dde-744d7a979601" providerId="ADAL" clId="{484C84A2-3E9B-4E05-8D50-A4886C6FF31D}" dt="2022-01-26T21:30:26.395" v="2" actId="14826"/>
        <pc:sldMkLst>
          <pc:docMk/>
          <pc:sldMk cId="1129846866" sldId="496"/>
        </pc:sldMkLst>
        <pc:picChg chg="mod">
          <ac:chgData name="Costner, Bayley" userId="2a58abfe-bf9e-4cc1-9dde-744d7a979601" providerId="ADAL" clId="{484C84A2-3E9B-4E05-8D50-A4886C6FF31D}" dt="2022-01-26T21:30:20.527" v="1" actId="14826"/>
          <ac:picMkLst>
            <pc:docMk/>
            <pc:sldMk cId="1129846866" sldId="496"/>
            <ac:picMk id="5" creationId="{E5736F3D-8801-4962-809B-8DB40BB60E78}"/>
          </ac:picMkLst>
        </pc:picChg>
        <pc:picChg chg="mod">
          <ac:chgData name="Costner, Bayley" userId="2a58abfe-bf9e-4cc1-9dde-744d7a979601" providerId="ADAL" clId="{484C84A2-3E9B-4E05-8D50-A4886C6FF31D}" dt="2022-01-26T21:30:26.395"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Waukegan National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918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$63.4 million in labor income, contributed $106.1 million in value added, and generated a total economic impact of $181.6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Waukegan National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Waukegan National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918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$63.4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$106.1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$181.6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Waukegan National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Waukegan National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Waukegan National Airport Impacts</vt:lpstr>
      <vt:lpstr>TOTAL Statewide Aviation Impacts</vt:lpstr>
      <vt:lpstr>TOTAL Region 1 Impacts</vt:lpstr>
      <vt:lpstr>Think Waukegan National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