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50EC7-32A4-4615-901F-0F5E94BA42B4}" v="3" dt="2022-01-26T21:30:50.55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FBE50EC7-32A4-4615-901F-0F5E94BA42B4}"/>
    <pc:docChg chg="modSld">
      <pc:chgData name="Costner, Bayley" userId="2a58abfe-bf9e-4cc1-9dde-744d7a979601" providerId="ADAL" clId="{FBE50EC7-32A4-4615-901F-0F5E94BA42B4}" dt="2022-01-26T21:30:50.549" v="2" actId="14826"/>
      <pc:docMkLst>
        <pc:docMk/>
      </pc:docMkLst>
      <pc:sldChg chg="modSp modTransition">
        <pc:chgData name="Costner, Bayley" userId="2a58abfe-bf9e-4cc1-9dde-744d7a979601" providerId="ADAL" clId="{FBE50EC7-32A4-4615-901F-0F5E94BA42B4}" dt="2022-01-26T21:30:50.549" v="2" actId="14826"/>
        <pc:sldMkLst>
          <pc:docMk/>
          <pc:sldMk cId="1129846866" sldId="496"/>
        </pc:sldMkLst>
        <pc:picChg chg="mod">
          <ac:chgData name="Costner, Bayley" userId="2a58abfe-bf9e-4cc1-9dde-744d7a979601" providerId="ADAL" clId="{FBE50EC7-32A4-4615-901F-0F5E94BA42B4}" dt="2022-01-26T21:30:45.075" v="1" actId="14826"/>
          <ac:picMkLst>
            <pc:docMk/>
            <pc:sldMk cId="1129846866" sldId="496"/>
            <ac:picMk id="5" creationId="{E5736F3D-8801-4962-809B-8DB40BB60E78}"/>
          </ac:picMkLst>
        </pc:picChg>
        <pc:picChg chg="mod">
          <ac:chgData name="Costner, Bayley" userId="2a58abfe-bf9e-4cc1-9dde-744d7a979601" providerId="ADAL" clId="{FBE50EC7-32A4-4615-901F-0F5E94BA42B4}" dt="2022-01-26T21:30:50.549"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Quincy Regional-Baldwin Field</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158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$8.0 million in labor income, contributed $12.0 million in value added, and generated a total economic impact of $24.7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Quincy Regional-Baldwin Field</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Quincy Regional-Baldwin Field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158</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$8.0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$12.0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$24.7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Quincy Regional-Baldwin Field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Quincy Regional-Baldwin Field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Quincy Regional-Baldwin Field Impacts</vt:lpstr>
      <vt:lpstr>TOTAL Statewide Aviation Impacts</vt:lpstr>
      <vt:lpstr>TOTAL Region 4 Impacts</vt:lpstr>
      <vt:lpstr>Think Quincy Regional-Baldwin Field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