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95"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BAC286-6900-4DB5-A440-3FB429D9BB29}" v="3" dt="2022-01-26T21:32:04.730"/>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ECBAC286-6900-4DB5-A440-3FB429D9BB29}"/>
    <pc:docChg chg="modSld">
      <pc:chgData name="Costner, Bayley" userId="2a58abfe-bf9e-4cc1-9dde-744d7a979601" providerId="ADAL" clId="{ECBAC286-6900-4DB5-A440-3FB429D9BB29}" dt="2022-01-26T21:32:04.729" v="2" actId="14826"/>
      <pc:docMkLst>
        <pc:docMk/>
      </pc:docMkLst>
      <pc:sldChg chg="modSp modTransition">
        <pc:chgData name="Costner, Bayley" userId="2a58abfe-bf9e-4cc1-9dde-744d7a979601" providerId="ADAL" clId="{ECBAC286-6900-4DB5-A440-3FB429D9BB29}" dt="2022-01-26T21:32:04.729" v="2" actId="14826"/>
        <pc:sldMkLst>
          <pc:docMk/>
          <pc:sldMk cId="1129846866" sldId="496"/>
        </pc:sldMkLst>
        <pc:picChg chg="mod">
          <ac:chgData name="Costner, Bayley" userId="2a58abfe-bf9e-4cc1-9dde-744d7a979601" providerId="ADAL" clId="{ECBAC286-6900-4DB5-A440-3FB429D9BB29}" dt="2022-01-26T21:31:57.982" v="1" actId="14826"/>
          <ac:picMkLst>
            <pc:docMk/>
            <pc:sldMk cId="1129846866" sldId="496"/>
            <ac:picMk id="5" creationId="{E5736F3D-8801-4962-809B-8DB40BB60E78}"/>
          </ac:picMkLst>
        </pc:picChg>
        <pc:picChg chg="mod">
          <ac:chgData name="Costner, Bayley" userId="2a58abfe-bf9e-4cc1-9dde-744d7a979601" providerId="ADAL" clId="{ECBAC286-6900-4DB5-A440-3FB429D9BB29}" dt="2022-01-26T21:32:04.729" v="2"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Illinois Valley Regional-Walter A Duncan Field</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134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$6.3 million in labor income, contributed $9.7 million in value added, and generated a total economic impact of $21.4 million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2 created 37,685 jobs earning $2.3 billion in labor income, contributed $4.0 billion in value added, and generated a total economic impact of $8.1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746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1064651"/>
            <a:ext cx="10766552" cy="2387600"/>
          </a:xfrm>
        </p:spPr>
        <p:txBody>
          <a:bodyPr>
            <a:normAutofit fontScale="90000"/>
          </a:bodyPr>
          <a:lstStyle/>
          <a:p>
            <a:r>
              <a:rPr lang="en-US" sz="4800" dirty="0">
                <a:latin typeface="Arial"/>
                <a:cs typeface="Arial"/>
              </a:rPr>
              <a:t>Illinois Valley Regional-Walter A Duncan Field</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a:xfrm>
            <a:off x="831890" y="3518805"/>
            <a:ext cx="8683111" cy="1655762"/>
          </a:xfrm>
        </p:spPr>
        <p:txBody>
          <a:bodyPr/>
          <a:lstStyle/>
          <a:p>
            <a:r>
              <a:rPr lang="en-US" dirty="0"/>
              <a:t>[</a:t>
            </a:r>
            <a:r>
              <a:rPr lang="en-US" dirty="0">
                <a:highlight>
                  <a:srgbClr val="FFFF00"/>
                </a:highlight>
              </a:rPr>
              <a:t>Insert Date</a:t>
            </a:r>
            <a:r>
              <a:rPr lang="en-US" dirty="0"/>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normAutofit fontScale="90000"/>
          </a:bodyPr>
          <a:lstStyle/>
          <a:p>
            <a:r>
              <a:rPr lang="en-US" b="1" dirty="0"/>
              <a:t>TOTAL </a:t>
            </a:r>
            <a:r>
              <a:rPr lang="en-US" dirty="0"/>
              <a:t>Illinois Valley Regional-Walter A Duncan Field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134</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$6.3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$9.7 M</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77324" y="1623510"/>
            <a:ext cx="1993703"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$21.4 M</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2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a:solidFill>
                  <a:srgbClr val="387EA0"/>
                </a:solidFill>
                <a:latin typeface="Arial Black" panose="020B0A04020102020204" pitchFamily="34" charset="0"/>
              </a:rPr>
              <a:t>37,685</a:t>
            </a:r>
            <a:endPar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a:t>$2.3 B</a:t>
            </a:r>
            <a:endPar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endParaRP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$4.0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$8.1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6" name="TextBox 25">
            <a:extLst>
              <a:ext uri="{FF2B5EF4-FFF2-40B4-BE49-F238E27FC236}">
                <a16:creationId xmlns:a16="http://schemas.microsoft.com/office/drawing/2014/main" id="{47D496FA-6459-42D8-80E1-EE7E202BC197}"/>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297474621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normAutofit fontScale="90000"/>
          </a:bodyPr>
          <a:lstStyle/>
          <a:p>
            <a:r>
              <a:rPr lang="en-US" dirty="0"/>
              <a:t>Think Illinois Valley Regional-Walter A Duncan Field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6"/>
            <a:ext cx="3082306" cy="3962964"/>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haredContentType xmlns="Microsoft.SharePoint.Taxonomy.ContentTypeSync" SourceId="781a52b0-d0f4-44f0-98bb-0d102f5fd161"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680B173-B58E-47C3-B327-04D03A74C32D}">
  <ds:schemaRefs>
    <ds:schemaRef ds:uri="Microsoft.SharePoint.Taxonomy.ContentTypeSync"/>
  </ds:schemaRefs>
</ds:datastoreItem>
</file>

<file path=customXml/itemProps3.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EFAD465C-2743-4AE3-B5C8-4ADD900EF50A}">
  <ds:schemaRefs>
    <ds:schemaRef ds:uri="http://schemas.microsoft.com/sharepoint/events"/>
  </ds:schemaRefs>
</ds:datastoreItem>
</file>

<file path=customXml/itemProps5.xml><?xml version="1.0" encoding="utf-8"?>
<ds:datastoreItem xmlns:ds="http://schemas.openxmlformats.org/officeDocument/2006/customXml" ds:itemID="{8F980B56-19C6-451E-8885-07CBA78A4A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2975</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Illinois Valley Regional-Walter A Duncan Field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Illinois Valley Regional-Walter A Duncan Field Impacts</vt:lpstr>
      <vt:lpstr>TOTAL Statewide Aviation Impacts</vt:lpstr>
      <vt:lpstr>TOTAL Region 2 Impacts</vt:lpstr>
      <vt:lpstr>Think Illinois Valley Regional-Walter A Duncan Field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13</cp:revision>
  <cp:lastPrinted>2021-06-09T21:01:01Z</cp:lastPrinted>
  <dcterms:created xsi:type="dcterms:W3CDTF">2020-05-13T14:40:41Z</dcterms:created>
  <dcterms:modified xsi:type="dcterms:W3CDTF">2022-01-26T21:32:04Z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